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comments/modernComment_126_9D6EC247.xml" ContentType="application/vnd.ms-powerpoint.comments+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7" r:id="rId2"/>
  </p:sldMasterIdLst>
  <p:notesMasterIdLst>
    <p:notesMasterId r:id="rId20"/>
  </p:notesMasterIdLst>
  <p:handoutMasterIdLst>
    <p:handoutMasterId r:id="rId21"/>
  </p:handoutMasterIdLst>
  <p:sldIdLst>
    <p:sldId id="257" r:id="rId3"/>
    <p:sldId id="261" r:id="rId4"/>
    <p:sldId id="299" r:id="rId5"/>
    <p:sldId id="308" r:id="rId6"/>
    <p:sldId id="307" r:id="rId7"/>
    <p:sldId id="310" r:id="rId8"/>
    <p:sldId id="311" r:id="rId9"/>
    <p:sldId id="269" r:id="rId10"/>
    <p:sldId id="273" r:id="rId11"/>
    <p:sldId id="278" r:id="rId12"/>
    <p:sldId id="279" r:id="rId13"/>
    <p:sldId id="283" r:id="rId14"/>
    <p:sldId id="260" r:id="rId15"/>
    <p:sldId id="282" r:id="rId16"/>
    <p:sldId id="263" r:id="rId17"/>
    <p:sldId id="294" r:id="rId18"/>
    <p:sldId id="30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33275F-6420-6FB5-AF42-42B9CDE5B068}" name="Meagan O'Brien" initials="MO" userId="S::mobrien@publicsectorconsultants.com::800ac6e4-1557-4f8e-8b17-55fc204a35f4" providerId="AD"/>
  <p188:author id="{328BFD67-E519-A203-4792-43CEA7FA7AB1}" name="Erika Murdey" initials="EM" userId="S::emurdey@publicsectorconsultants.com::eb30434d-bd35-473c-8d78-bdb723c73dec" providerId="AD"/>
  <p188:author id="{5481277D-6CB8-865E-2AEE-2FAB0FC74654}" name="Aimee Cain" initials="AC" userId="S::acain@publicsectorconsultants.com::40fe25bb-61e3-4470-8853-2bd2e0e831bc" providerId="AD"/>
  <p188:author id="{A59B7DA5-04F3-E203-A6C6-FA51BC216B58}" name="Joel Howrani Heeres" initials="JH" userId="S::jhheeres@publicsectorconsultants.com::96b6988f-3c55-410d-b7d9-48632fd1891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6BA15"/>
    <a:srgbClr val="008FB3"/>
    <a:srgbClr val="FFFFFF"/>
    <a:srgbClr val="8FA679"/>
    <a:srgbClr val="97A7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94404" autoAdjust="0"/>
  </p:normalViewPr>
  <p:slideViewPr>
    <p:cSldViewPr snapToGrid="0">
      <p:cViewPr varScale="1">
        <p:scale>
          <a:sx n="104" d="100"/>
          <a:sy n="104" d="100"/>
        </p:scale>
        <p:origin x="792" y="11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5" d="100"/>
          <a:sy n="65" d="100"/>
        </p:scale>
        <p:origin x="315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8/10/relationships/authors" Target="authors.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comments/modernComment_126_9D6EC247.xml><?xml version="1.0" encoding="utf-8"?>
<p188:cmLst xmlns:a="http://schemas.openxmlformats.org/drawingml/2006/main" xmlns:r="http://schemas.openxmlformats.org/officeDocument/2006/relationships" xmlns:p188="http://schemas.microsoft.com/office/powerpoint/2018/8/main">
  <p188:cm id="{01C49052-E1C5-47F9-9265-428C3342232F}" authorId="{FD33275F-6420-6FB5-AF42-42B9CDE5B068}" created="2024-06-18T19:24:08.001">
    <ac:txMkLst xmlns:ac="http://schemas.microsoft.com/office/drawing/2013/main/command">
      <pc:docMk xmlns:pc="http://schemas.microsoft.com/office/powerpoint/2013/main/command"/>
      <pc:sldMk xmlns:pc="http://schemas.microsoft.com/office/powerpoint/2013/main/command" cId="2641281607" sldId="294"/>
      <ac:spMk id="4" creationId="{C0AC0F8F-A452-6342-3E6C-6502FB910555}"/>
      <ac:txMk cp="85" len="6">
        <ac:context len="92" hash="468001675"/>
      </ac:txMk>
    </ac:txMkLst>
    <p188:pos x="1277252" y="1566837"/>
    <p188:replyLst>
      <p188:reply id="{CBD41BE8-902A-463F-A631-9EA8B6760B6C}" authorId="{FD33275F-6420-6FB5-AF42-42B9CDE5B068}" created="2024-06-18T19:24:36.327">
        <p188:txBody>
          <a:bodyPr/>
          <a:lstStyle/>
          <a:p>
            <a:r>
              <a:rPr lang="en-US"/>
              <a:t>https://forms.gle/edcvs9TeHNgH5Vw76</a:t>
            </a:r>
          </a:p>
        </p188:txBody>
      </p188:reply>
    </p188:replyLst>
    <p188:txBody>
      <a:bodyPr/>
      <a:lstStyle/>
      <a:p>
        <a:r>
          <a:rPr lang="en-US"/>
          <a:t>Can we please make a QR code for this link?</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ata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292309-1700-47C7-9ADF-2944D3AF159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61CF6EE-0837-4FD4-9D6B-D643A94A96CC}">
      <dgm:prSet/>
      <dgm:spPr/>
      <dgm:t>
        <a:bodyPr/>
        <a:lstStyle/>
        <a:p>
          <a:r>
            <a:rPr lang="en-US"/>
            <a:t>Funders</a:t>
          </a:r>
        </a:p>
      </dgm:t>
    </dgm:pt>
    <dgm:pt modelId="{8216775D-354D-4C60-AA7B-A51920038239}" type="parTrans" cxnId="{470CB8E5-D3AF-4811-B781-5D41DA47B640}">
      <dgm:prSet/>
      <dgm:spPr/>
      <dgm:t>
        <a:bodyPr/>
        <a:lstStyle/>
        <a:p>
          <a:endParaRPr lang="en-US"/>
        </a:p>
      </dgm:t>
    </dgm:pt>
    <dgm:pt modelId="{D5B8DB0D-F8DE-4AA0-9075-673CF7392A48}" type="sibTrans" cxnId="{470CB8E5-D3AF-4811-B781-5D41DA47B640}">
      <dgm:prSet/>
      <dgm:spPr/>
      <dgm:t>
        <a:bodyPr/>
        <a:lstStyle/>
        <a:p>
          <a:endParaRPr lang="en-US"/>
        </a:p>
      </dgm:t>
    </dgm:pt>
    <dgm:pt modelId="{20080792-B756-4FC8-A75D-10240A30941B}">
      <dgm:prSet/>
      <dgm:spPr/>
      <dgm:t>
        <a:bodyPr/>
        <a:lstStyle/>
        <a:p>
          <a:r>
            <a:rPr lang="en-US"/>
            <a:t>Bloomberg Philanthropies</a:t>
          </a:r>
        </a:p>
      </dgm:t>
    </dgm:pt>
    <dgm:pt modelId="{85EF81E4-002F-4825-A156-E7B6047AD656}" type="parTrans" cxnId="{D00E6EAF-9D99-470B-8699-66861EAE9F27}">
      <dgm:prSet/>
      <dgm:spPr/>
      <dgm:t>
        <a:bodyPr/>
        <a:lstStyle/>
        <a:p>
          <a:endParaRPr lang="en-US"/>
        </a:p>
      </dgm:t>
    </dgm:pt>
    <dgm:pt modelId="{0A0A3F46-ACE4-44C8-A19E-407ECC160A4F}" type="sibTrans" cxnId="{D00E6EAF-9D99-470B-8699-66861EAE9F27}">
      <dgm:prSet/>
      <dgm:spPr/>
      <dgm:t>
        <a:bodyPr/>
        <a:lstStyle/>
        <a:p>
          <a:endParaRPr lang="en-US"/>
        </a:p>
      </dgm:t>
    </dgm:pt>
    <dgm:pt modelId="{9ED0BFAD-000A-4982-9498-B0C0C0F97040}">
      <dgm:prSet/>
      <dgm:spPr/>
      <dgm:t>
        <a:bodyPr/>
        <a:lstStyle/>
        <a:p>
          <a:r>
            <a:rPr lang="en-US"/>
            <a:t>Waverly Street Foundation</a:t>
          </a:r>
        </a:p>
      </dgm:t>
    </dgm:pt>
    <dgm:pt modelId="{F8E8D368-D8D1-471F-8313-A263978C8EA6}" type="parTrans" cxnId="{13F9BA93-1C1B-4E02-BD97-94C74A29E525}">
      <dgm:prSet/>
      <dgm:spPr/>
      <dgm:t>
        <a:bodyPr/>
        <a:lstStyle/>
        <a:p>
          <a:endParaRPr lang="en-US"/>
        </a:p>
      </dgm:t>
    </dgm:pt>
    <dgm:pt modelId="{CA1A2AFA-4EC4-441D-918B-D2E4049D694B}" type="sibTrans" cxnId="{13F9BA93-1C1B-4E02-BD97-94C74A29E525}">
      <dgm:prSet/>
      <dgm:spPr/>
      <dgm:t>
        <a:bodyPr/>
        <a:lstStyle/>
        <a:p>
          <a:endParaRPr lang="en-US"/>
        </a:p>
      </dgm:t>
    </dgm:pt>
    <dgm:pt modelId="{BE201621-3ED1-4E87-9D1D-E88EEBE24E7B}">
      <dgm:prSet/>
      <dgm:spPr/>
      <dgm:t>
        <a:bodyPr/>
        <a:lstStyle/>
        <a:p>
          <a:r>
            <a:rPr lang="en-US"/>
            <a:t>Ford Foundation</a:t>
          </a:r>
        </a:p>
      </dgm:t>
    </dgm:pt>
    <dgm:pt modelId="{727AC25E-4543-43CF-B1F4-A89A0115357C}" type="parTrans" cxnId="{110F5784-8C20-45A5-8887-868C2CC7231F}">
      <dgm:prSet/>
      <dgm:spPr/>
      <dgm:t>
        <a:bodyPr/>
        <a:lstStyle/>
        <a:p>
          <a:endParaRPr lang="en-US"/>
        </a:p>
      </dgm:t>
    </dgm:pt>
    <dgm:pt modelId="{9FA7BA0C-2214-48E8-BC86-F5E9CF827E1E}" type="sibTrans" cxnId="{110F5784-8C20-45A5-8887-868C2CC7231F}">
      <dgm:prSet/>
      <dgm:spPr/>
      <dgm:t>
        <a:bodyPr/>
        <a:lstStyle/>
        <a:p>
          <a:endParaRPr lang="en-US"/>
        </a:p>
      </dgm:t>
    </dgm:pt>
    <dgm:pt modelId="{9CB6B32C-2572-49E9-BC77-BCB33F88F59F}">
      <dgm:prSet/>
      <dgm:spPr/>
      <dgm:t>
        <a:bodyPr/>
        <a:lstStyle/>
        <a:p>
          <a:r>
            <a:rPr lang="en-US"/>
            <a:t>Regional Hub Coordinating Organizations</a:t>
          </a:r>
        </a:p>
      </dgm:t>
    </dgm:pt>
    <dgm:pt modelId="{A21ABCA1-3CD8-4F66-8F6A-779910ADEFEB}" type="parTrans" cxnId="{9EA5F8B0-E13A-4E6A-9186-12552E0D76BF}">
      <dgm:prSet/>
      <dgm:spPr/>
      <dgm:t>
        <a:bodyPr/>
        <a:lstStyle/>
        <a:p>
          <a:endParaRPr lang="en-US"/>
        </a:p>
      </dgm:t>
    </dgm:pt>
    <dgm:pt modelId="{3150848D-85D9-431B-B8A1-ADEAC53B0905}" type="sibTrans" cxnId="{9EA5F8B0-E13A-4E6A-9186-12552E0D76BF}">
      <dgm:prSet/>
      <dgm:spPr/>
      <dgm:t>
        <a:bodyPr/>
        <a:lstStyle/>
        <a:p>
          <a:endParaRPr lang="en-US"/>
        </a:p>
      </dgm:t>
    </dgm:pt>
    <dgm:pt modelId="{D8CD9304-072E-4863-9591-FA626DAD5B04}">
      <dgm:prSet/>
      <dgm:spPr/>
      <dgm:t>
        <a:bodyPr/>
        <a:lstStyle/>
        <a:p>
          <a:r>
            <a:rPr lang="en-US"/>
            <a:t>Elevate (</a:t>
          </a:r>
          <a:r>
            <a:rPr lang="en-US" i="1"/>
            <a:t>Midwest</a:t>
          </a:r>
          <a:r>
            <a:rPr lang="en-US"/>
            <a:t>)</a:t>
          </a:r>
        </a:p>
      </dgm:t>
    </dgm:pt>
    <dgm:pt modelId="{2CC86DD5-69D5-4F66-92F6-FCD948DF269D}" type="parTrans" cxnId="{A69D07D2-C160-4BE0-B39C-9B76A256C0AC}">
      <dgm:prSet/>
      <dgm:spPr/>
      <dgm:t>
        <a:bodyPr/>
        <a:lstStyle/>
        <a:p>
          <a:endParaRPr lang="en-US"/>
        </a:p>
      </dgm:t>
    </dgm:pt>
    <dgm:pt modelId="{22357CE6-7AD9-423D-AD9C-73F086C22A24}" type="sibTrans" cxnId="{A69D07D2-C160-4BE0-B39C-9B76A256C0AC}">
      <dgm:prSet/>
      <dgm:spPr/>
      <dgm:t>
        <a:bodyPr/>
        <a:lstStyle/>
        <a:p>
          <a:endParaRPr lang="en-US"/>
        </a:p>
      </dgm:t>
    </dgm:pt>
    <dgm:pt modelId="{8C659A37-4DF9-49CC-BB09-B2F10022EEE8}">
      <dgm:prSet/>
      <dgm:spPr/>
      <dgm:t>
        <a:bodyPr/>
        <a:lstStyle/>
        <a:p>
          <a:r>
            <a:rPr lang="en-US"/>
            <a:t>Southeast Sustainability Director’s Network (</a:t>
          </a:r>
          <a:r>
            <a:rPr lang="en-US" i="1"/>
            <a:t>Southeast</a:t>
          </a:r>
          <a:r>
            <a:rPr lang="en-US"/>
            <a:t>)</a:t>
          </a:r>
        </a:p>
      </dgm:t>
    </dgm:pt>
    <dgm:pt modelId="{338D8253-EAFF-459C-8890-CE7D16070494}" type="parTrans" cxnId="{6D7701A2-511E-4C25-810D-5A07306A51CA}">
      <dgm:prSet/>
      <dgm:spPr/>
      <dgm:t>
        <a:bodyPr/>
        <a:lstStyle/>
        <a:p>
          <a:endParaRPr lang="en-US"/>
        </a:p>
      </dgm:t>
    </dgm:pt>
    <dgm:pt modelId="{DAA26CD2-97FD-491D-BEB1-E6F75C9C3445}" type="sibTrans" cxnId="{6D7701A2-511E-4C25-810D-5A07306A51CA}">
      <dgm:prSet/>
      <dgm:spPr/>
      <dgm:t>
        <a:bodyPr/>
        <a:lstStyle/>
        <a:p>
          <a:endParaRPr lang="en-US"/>
        </a:p>
      </dgm:t>
    </dgm:pt>
    <dgm:pt modelId="{6EC1D19B-B158-40C7-9A1A-CA6A5EB8501A}">
      <dgm:prSet/>
      <dgm:spPr/>
      <dgm:t>
        <a:bodyPr/>
        <a:lstStyle/>
        <a:p>
          <a:r>
            <a:rPr lang="en-US"/>
            <a:t>Project Coordination and Regranting</a:t>
          </a:r>
        </a:p>
      </dgm:t>
    </dgm:pt>
    <dgm:pt modelId="{BB3E1B25-5D45-438F-AF91-C83111D1F9CD}" type="parTrans" cxnId="{CF00A621-190C-425F-B668-0CF8BD855F3B}">
      <dgm:prSet/>
      <dgm:spPr/>
      <dgm:t>
        <a:bodyPr/>
        <a:lstStyle/>
        <a:p>
          <a:endParaRPr lang="en-US"/>
        </a:p>
      </dgm:t>
    </dgm:pt>
    <dgm:pt modelId="{0B7CD168-E0FD-428B-A256-8B5D7A90CE8A}" type="sibTrans" cxnId="{CF00A621-190C-425F-B668-0CF8BD855F3B}">
      <dgm:prSet/>
      <dgm:spPr/>
      <dgm:t>
        <a:bodyPr/>
        <a:lstStyle/>
        <a:p>
          <a:endParaRPr lang="en-US"/>
        </a:p>
      </dgm:t>
    </dgm:pt>
    <dgm:pt modelId="{423D49BE-0A92-4793-9357-C0248994E7BE}">
      <dgm:prSet/>
      <dgm:spPr/>
      <dgm:t>
        <a:bodyPr/>
        <a:lstStyle/>
        <a:p>
          <a:r>
            <a:rPr lang="en-US"/>
            <a:t>Sustainable Cities Fund at the New Venture Fund </a:t>
          </a:r>
        </a:p>
      </dgm:t>
    </dgm:pt>
    <dgm:pt modelId="{5E928371-D0C5-4375-AE31-453D80624960}" type="parTrans" cxnId="{93569E96-3F59-4C50-92B8-4A6EA6BB4442}">
      <dgm:prSet/>
      <dgm:spPr/>
      <dgm:t>
        <a:bodyPr/>
        <a:lstStyle/>
        <a:p>
          <a:endParaRPr lang="en-US"/>
        </a:p>
      </dgm:t>
    </dgm:pt>
    <dgm:pt modelId="{152EFBD5-B8D0-4839-85CF-A185B44F284B}" type="sibTrans" cxnId="{93569E96-3F59-4C50-92B8-4A6EA6BB4442}">
      <dgm:prSet/>
      <dgm:spPr/>
      <dgm:t>
        <a:bodyPr/>
        <a:lstStyle/>
        <a:p>
          <a:endParaRPr lang="en-US"/>
        </a:p>
      </dgm:t>
    </dgm:pt>
    <dgm:pt modelId="{4225D725-671E-4081-BBFD-F3D962873FAD}">
      <dgm:prSet/>
      <dgm:spPr/>
      <dgm:t>
        <a:bodyPr/>
        <a:lstStyle/>
        <a:p>
          <a:r>
            <a:rPr lang="en-US"/>
            <a:t>Consulting Partners</a:t>
          </a:r>
        </a:p>
      </dgm:t>
    </dgm:pt>
    <dgm:pt modelId="{58DCB079-A549-4086-AE4B-0DC678CD2616}" type="parTrans" cxnId="{067A3230-73D9-4C16-AE52-F18B17F8698F}">
      <dgm:prSet/>
      <dgm:spPr/>
      <dgm:t>
        <a:bodyPr/>
        <a:lstStyle/>
        <a:p>
          <a:endParaRPr lang="en-US"/>
        </a:p>
      </dgm:t>
    </dgm:pt>
    <dgm:pt modelId="{38A22B19-FD55-4234-906B-3FA4AF275259}" type="sibTrans" cxnId="{067A3230-73D9-4C16-AE52-F18B17F8698F}">
      <dgm:prSet/>
      <dgm:spPr/>
      <dgm:t>
        <a:bodyPr/>
        <a:lstStyle/>
        <a:p>
          <a:endParaRPr lang="en-US"/>
        </a:p>
      </dgm:t>
    </dgm:pt>
    <dgm:pt modelId="{83D0D235-1744-4F96-ACD6-6C5D55472318}">
      <dgm:prSet/>
      <dgm:spPr/>
      <dgm:t>
        <a:bodyPr/>
        <a:lstStyle/>
        <a:p>
          <a:r>
            <a:rPr lang="en-US"/>
            <a:t>Thomas Consulting Group</a:t>
          </a:r>
        </a:p>
      </dgm:t>
    </dgm:pt>
    <dgm:pt modelId="{6DDD7734-84C9-4F0E-ACDE-A023DAA09BBF}" type="parTrans" cxnId="{9C5FC1CF-2C50-42EA-8C9B-C6453B4461CF}">
      <dgm:prSet/>
      <dgm:spPr/>
      <dgm:t>
        <a:bodyPr/>
        <a:lstStyle/>
        <a:p>
          <a:endParaRPr lang="en-US"/>
        </a:p>
      </dgm:t>
    </dgm:pt>
    <dgm:pt modelId="{24759726-02AE-4A62-BC23-A68FDB28CB67}" type="sibTrans" cxnId="{9C5FC1CF-2C50-42EA-8C9B-C6453B4461CF}">
      <dgm:prSet/>
      <dgm:spPr/>
      <dgm:t>
        <a:bodyPr/>
        <a:lstStyle/>
        <a:p>
          <a:endParaRPr lang="en-US"/>
        </a:p>
      </dgm:t>
    </dgm:pt>
    <dgm:pt modelId="{EC9781E9-3CD1-4639-947E-A966231ECD3E}">
      <dgm:prSet/>
      <dgm:spPr/>
      <dgm:t>
        <a:bodyPr/>
        <a:lstStyle/>
        <a:p>
          <a:r>
            <a:rPr lang="en-US"/>
            <a:t>City Scale</a:t>
          </a:r>
        </a:p>
      </dgm:t>
    </dgm:pt>
    <dgm:pt modelId="{A75F76E2-A588-40F1-BBAC-62C9209B4604}" type="parTrans" cxnId="{9F1C96D4-97C0-47C0-A004-E269C6518152}">
      <dgm:prSet/>
      <dgm:spPr/>
      <dgm:t>
        <a:bodyPr/>
        <a:lstStyle/>
        <a:p>
          <a:endParaRPr lang="en-US"/>
        </a:p>
      </dgm:t>
    </dgm:pt>
    <dgm:pt modelId="{C1F3FEE7-9BBA-420B-870B-EBC35429749C}" type="sibTrans" cxnId="{9F1C96D4-97C0-47C0-A004-E269C6518152}">
      <dgm:prSet/>
      <dgm:spPr/>
      <dgm:t>
        <a:bodyPr/>
        <a:lstStyle/>
        <a:p>
          <a:endParaRPr lang="en-US"/>
        </a:p>
      </dgm:t>
    </dgm:pt>
    <dgm:pt modelId="{87EE47C7-02C3-4891-BF8B-D4E508F2E75D}" type="pres">
      <dgm:prSet presAssocID="{46292309-1700-47C7-9ADF-2944D3AF159C}" presName="root" presStyleCnt="0">
        <dgm:presLayoutVars>
          <dgm:dir/>
          <dgm:resizeHandles val="exact"/>
        </dgm:presLayoutVars>
      </dgm:prSet>
      <dgm:spPr/>
    </dgm:pt>
    <dgm:pt modelId="{D937C196-0EE0-47C6-94D9-69BFDBD85834}" type="pres">
      <dgm:prSet presAssocID="{061CF6EE-0837-4FD4-9D6B-D643A94A96CC}" presName="compNode" presStyleCnt="0"/>
      <dgm:spPr/>
    </dgm:pt>
    <dgm:pt modelId="{E19A04F3-D817-49A4-BA7C-1D55FA5BC4D6}" type="pres">
      <dgm:prSet presAssocID="{061CF6EE-0837-4FD4-9D6B-D643A94A96CC}" presName="bgRect" presStyleLbl="bgShp" presStyleIdx="0" presStyleCnt="4"/>
      <dgm:spPr/>
    </dgm:pt>
    <dgm:pt modelId="{60268C8C-A8CD-4D38-B32A-468210B221E9}" type="pres">
      <dgm:prSet presAssocID="{061CF6EE-0837-4FD4-9D6B-D643A94A96CC}"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iggy Bank outline"/>
        </a:ext>
      </dgm:extLst>
    </dgm:pt>
    <dgm:pt modelId="{0F07548A-56D0-49BD-BEB4-4A591F306C15}" type="pres">
      <dgm:prSet presAssocID="{061CF6EE-0837-4FD4-9D6B-D643A94A96CC}" presName="spaceRect" presStyleCnt="0"/>
      <dgm:spPr/>
    </dgm:pt>
    <dgm:pt modelId="{500E89CD-743E-4447-AD95-394EA873B539}" type="pres">
      <dgm:prSet presAssocID="{061CF6EE-0837-4FD4-9D6B-D643A94A96CC}" presName="parTx" presStyleLbl="revTx" presStyleIdx="0" presStyleCnt="8">
        <dgm:presLayoutVars>
          <dgm:chMax val="0"/>
          <dgm:chPref val="0"/>
        </dgm:presLayoutVars>
      </dgm:prSet>
      <dgm:spPr/>
    </dgm:pt>
    <dgm:pt modelId="{FD4F4426-AB9C-4340-BD42-72AB23DADE3F}" type="pres">
      <dgm:prSet presAssocID="{061CF6EE-0837-4FD4-9D6B-D643A94A96CC}" presName="desTx" presStyleLbl="revTx" presStyleIdx="1" presStyleCnt="8">
        <dgm:presLayoutVars/>
      </dgm:prSet>
      <dgm:spPr/>
    </dgm:pt>
    <dgm:pt modelId="{CF85FF3F-E363-4C5B-8535-3F5BC7BF0539}" type="pres">
      <dgm:prSet presAssocID="{D5B8DB0D-F8DE-4AA0-9075-673CF7392A48}" presName="sibTrans" presStyleCnt="0"/>
      <dgm:spPr/>
    </dgm:pt>
    <dgm:pt modelId="{7F48420D-6282-42BA-A6F0-6450E34BE475}" type="pres">
      <dgm:prSet presAssocID="{9CB6B32C-2572-49E9-BC77-BCB33F88F59F}" presName="compNode" presStyleCnt="0"/>
      <dgm:spPr/>
    </dgm:pt>
    <dgm:pt modelId="{A6779285-873D-4012-92BC-C0FD6E5C27B8}" type="pres">
      <dgm:prSet presAssocID="{9CB6B32C-2572-49E9-BC77-BCB33F88F59F}" presName="bgRect" presStyleLbl="bgShp" presStyleIdx="1" presStyleCnt="4"/>
      <dgm:spPr/>
    </dgm:pt>
    <dgm:pt modelId="{66530B19-0F31-4380-AE03-92487615294B}" type="pres">
      <dgm:prSet presAssocID="{9CB6B32C-2572-49E9-BC77-BCB33F88F59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nections"/>
        </a:ext>
      </dgm:extLst>
    </dgm:pt>
    <dgm:pt modelId="{A0006F4E-96EB-4B18-8B0A-11D242DD3074}" type="pres">
      <dgm:prSet presAssocID="{9CB6B32C-2572-49E9-BC77-BCB33F88F59F}" presName="spaceRect" presStyleCnt="0"/>
      <dgm:spPr/>
    </dgm:pt>
    <dgm:pt modelId="{231E53D3-1E0B-4EF8-9A96-514D113AA872}" type="pres">
      <dgm:prSet presAssocID="{9CB6B32C-2572-49E9-BC77-BCB33F88F59F}" presName="parTx" presStyleLbl="revTx" presStyleIdx="2" presStyleCnt="8">
        <dgm:presLayoutVars>
          <dgm:chMax val="0"/>
          <dgm:chPref val="0"/>
        </dgm:presLayoutVars>
      </dgm:prSet>
      <dgm:spPr/>
    </dgm:pt>
    <dgm:pt modelId="{07B651BB-0F22-4683-80CB-291AFB1296F4}" type="pres">
      <dgm:prSet presAssocID="{9CB6B32C-2572-49E9-BC77-BCB33F88F59F}" presName="desTx" presStyleLbl="revTx" presStyleIdx="3" presStyleCnt="8">
        <dgm:presLayoutVars/>
      </dgm:prSet>
      <dgm:spPr/>
    </dgm:pt>
    <dgm:pt modelId="{57EA8376-D496-4B89-AB19-48A011FBE4C3}" type="pres">
      <dgm:prSet presAssocID="{3150848D-85D9-431B-B8A1-ADEAC53B0905}" presName="sibTrans" presStyleCnt="0"/>
      <dgm:spPr/>
    </dgm:pt>
    <dgm:pt modelId="{3B0FFE61-19BE-4F96-9A59-9671D6601A37}" type="pres">
      <dgm:prSet presAssocID="{6EC1D19B-B158-40C7-9A1A-CA6A5EB8501A}" presName="compNode" presStyleCnt="0"/>
      <dgm:spPr/>
    </dgm:pt>
    <dgm:pt modelId="{532823E9-2B79-47D5-A0A8-E2D2F138FA8C}" type="pres">
      <dgm:prSet presAssocID="{6EC1D19B-B158-40C7-9A1A-CA6A5EB8501A}" presName="bgRect" presStyleLbl="bgShp" presStyleIdx="2" presStyleCnt="4"/>
      <dgm:spPr/>
    </dgm:pt>
    <dgm:pt modelId="{7DEB1DD6-77AA-4D36-A281-3A8905C36407}" type="pres">
      <dgm:prSet presAssocID="{6EC1D19B-B158-40C7-9A1A-CA6A5EB8501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ity"/>
        </a:ext>
      </dgm:extLst>
    </dgm:pt>
    <dgm:pt modelId="{9AD055FA-8152-493E-B918-122F5F3B16F6}" type="pres">
      <dgm:prSet presAssocID="{6EC1D19B-B158-40C7-9A1A-CA6A5EB8501A}" presName="spaceRect" presStyleCnt="0"/>
      <dgm:spPr/>
    </dgm:pt>
    <dgm:pt modelId="{CC94BA06-BB1E-42C3-BAA0-86F5E2641C99}" type="pres">
      <dgm:prSet presAssocID="{6EC1D19B-B158-40C7-9A1A-CA6A5EB8501A}" presName="parTx" presStyleLbl="revTx" presStyleIdx="4" presStyleCnt="8">
        <dgm:presLayoutVars>
          <dgm:chMax val="0"/>
          <dgm:chPref val="0"/>
        </dgm:presLayoutVars>
      </dgm:prSet>
      <dgm:spPr/>
    </dgm:pt>
    <dgm:pt modelId="{258F14F5-6027-455F-8D15-EE1122444911}" type="pres">
      <dgm:prSet presAssocID="{6EC1D19B-B158-40C7-9A1A-CA6A5EB8501A}" presName="desTx" presStyleLbl="revTx" presStyleIdx="5" presStyleCnt="8">
        <dgm:presLayoutVars/>
      </dgm:prSet>
      <dgm:spPr/>
    </dgm:pt>
    <dgm:pt modelId="{BA835ED5-2985-4722-B817-0D78913E55BD}" type="pres">
      <dgm:prSet presAssocID="{0B7CD168-E0FD-428B-A256-8B5D7A90CE8A}" presName="sibTrans" presStyleCnt="0"/>
      <dgm:spPr/>
    </dgm:pt>
    <dgm:pt modelId="{9F35C9F8-9588-4F01-9C52-0E00E234013A}" type="pres">
      <dgm:prSet presAssocID="{4225D725-671E-4081-BBFD-F3D962873FAD}" presName="compNode" presStyleCnt="0"/>
      <dgm:spPr/>
    </dgm:pt>
    <dgm:pt modelId="{9ED07998-B463-499B-A9A5-FA450E1C98E7}" type="pres">
      <dgm:prSet presAssocID="{4225D725-671E-4081-BBFD-F3D962873FAD}" presName="bgRect" presStyleLbl="bgShp" presStyleIdx="3" presStyleCnt="4"/>
      <dgm:spPr/>
    </dgm:pt>
    <dgm:pt modelId="{66FA0367-BD5D-4085-B2D8-9538C846337D}" type="pres">
      <dgm:prSet presAssocID="{4225D725-671E-4081-BBFD-F3D962873FA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andshake"/>
        </a:ext>
      </dgm:extLst>
    </dgm:pt>
    <dgm:pt modelId="{79E609DB-4203-4FB5-B382-931AF066C2E7}" type="pres">
      <dgm:prSet presAssocID="{4225D725-671E-4081-BBFD-F3D962873FAD}" presName="spaceRect" presStyleCnt="0"/>
      <dgm:spPr/>
    </dgm:pt>
    <dgm:pt modelId="{D482DACD-94BA-4B92-8CB0-8F0C5A6AD4A3}" type="pres">
      <dgm:prSet presAssocID="{4225D725-671E-4081-BBFD-F3D962873FAD}" presName="parTx" presStyleLbl="revTx" presStyleIdx="6" presStyleCnt="8">
        <dgm:presLayoutVars>
          <dgm:chMax val="0"/>
          <dgm:chPref val="0"/>
        </dgm:presLayoutVars>
      </dgm:prSet>
      <dgm:spPr/>
    </dgm:pt>
    <dgm:pt modelId="{A387D342-4EF2-4674-A06E-8E49DCB83E76}" type="pres">
      <dgm:prSet presAssocID="{4225D725-671E-4081-BBFD-F3D962873FAD}" presName="desTx" presStyleLbl="revTx" presStyleIdx="7" presStyleCnt="8">
        <dgm:presLayoutVars/>
      </dgm:prSet>
      <dgm:spPr/>
    </dgm:pt>
  </dgm:ptLst>
  <dgm:cxnLst>
    <dgm:cxn modelId="{DA004A0F-D43B-4373-8F1F-97817F284027}" type="presOf" srcId="{BE201621-3ED1-4E87-9D1D-E88EEBE24E7B}" destId="{FD4F4426-AB9C-4340-BD42-72AB23DADE3F}" srcOrd="0" destOrd="2" presId="urn:microsoft.com/office/officeart/2018/2/layout/IconVerticalSolidList"/>
    <dgm:cxn modelId="{EBFB6C11-791F-4C89-8E82-D9BB8E5ED429}" type="presOf" srcId="{D8CD9304-072E-4863-9591-FA626DAD5B04}" destId="{07B651BB-0F22-4683-80CB-291AFB1296F4}" srcOrd="0" destOrd="0" presId="urn:microsoft.com/office/officeart/2018/2/layout/IconVerticalSolidList"/>
    <dgm:cxn modelId="{96EC7C1F-FA50-46A1-8B9B-8EFD29BDF115}" type="presOf" srcId="{EC9781E9-3CD1-4639-947E-A966231ECD3E}" destId="{A387D342-4EF2-4674-A06E-8E49DCB83E76}" srcOrd="0" destOrd="1" presId="urn:microsoft.com/office/officeart/2018/2/layout/IconVerticalSolidList"/>
    <dgm:cxn modelId="{CF00A621-190C-425F-B668-0CF8BD855F3B}" srcId="{46292309-1700-47C7-9ADF-2944D3AF159C}" destId="{6EC1D19B-B158-40C7-9A1A-CA6A5EB8501A}" srcOrd="2" destOrd="0" parTransId="{BB3E1B25-5D45-438F-AF91-C83111D1F9CD}" sibTransId="{0B7CD168-E0FD-428B-A256-8B5D7A90CE8A}"/>
    <dgm:cxn modelId="{448F082A-974D-429C-81DA-1B7A91DDE67B}" type="presOf" srcId="{9ED0BFAD-000A-4982-9498-B0C0C0F97040}" destId="{FD4F4426-AB9C-4340-BD42-72AB23DADE3F}" srcOrd="0" destOrd="1" presId="urn:microsoft.com/office/officeart/2018/2/layout/IconVerticalSolidList"/>
    <dgm:cxn modelId="{067A3230-73D9-4C16-AE52-F18B17F8698F}" srcId="{46292309-1700-47C7-9ADF-2944D3AF159C}" destId="{4225D725-671E-4081-BBFD-F3D962873FAD}" srcOrd="3" destOrd="0" parTransId="{58DCB079-A549-4086-AE4B-0DC678CD2616}" sibTransId="{38A22B19-FD55-4234-906B-3FA4AF275259}"/>
    <dgm:cxn modelId="{D449F136-B383-4BED-BE3F-5AE39E087B88}" type="presOf" srcId="{061CF6EE-0837-4FD4-9D6B-D643A94A96CC}" destId="{500E89CD-743E-4447-AD95-394EA873B539}" srcOrd="0" destOrd="0" presId="urn:microsoft.com/office/officeart/2018/2/layout/IconVerticalSolidList"/>
    <dgm:cxn modelId="{C7E55C61-CACA-40EF-80E6-05D276B6271E}" type="presOf" srcId="{6EC1D19B-B158-40C7-9A1A-CA6A5EB8501A}" destId="{CC94BA06-BB1E-42C3-BAA0-86F5E2641C99}" srcOrd="0" destOrd="0" presId="urn:microsoft.com/office/officeart/2018/2/layout/IconVerticalSolidList"/>
    <dgm:cxn modelId="{2906854C-56F5-4903-9B7F-56FDF434B354}" type="presOf" srcId="{4225D725-671E-4081-BBFD-F3D962873FAD}" destId="{D482DACD-94BA-4B92-8CB0-8F0C5A6AD4A3}" srcOrd="0" destOrd="0" presId="urn:microsoft.com/office/officeart/2018/2/layout/IconVerticalSolidList"/>
    <dgm:cxn modelId="{110F5784-8C20-45A5-8887-868C2CC7231F}" srcId="{061CF6EE-0837-4FD4-9D6B-D643A94A96CC}" destId="{BE201621-3ED1-4E87-9D1D-E88EEBE24E7B}" srcOrd="2" destOrd="0" parTransId="{727AC25E-4543-43CF-B1F4-A89A0115357C}" sibTransId="{9FA7BA0C-2214-48E8-BC86-F5E9CF827E1E}"/>
    <dgm:cxn modelId="{241DFF8F-2BC4-41F3-8EB3-D95B65711EB4}" type="presOf" srcId="{83D0D235-1744-4F96-ACD6-6C5D55472318}" destId="{A387D342-4EF2-4674-A06E-8E49DCB83E76}" srcOrd="0" destOrd="0" presId="urn:microsoft.com/office/officeart/2018/2/layout/IconVerticalSolidList"/>
    <dgm:cxn modelId="{26245692-83A8-47FD-8E6D-DBD824170E53}" type="presOf" srcId="{8C659A37-4DF9-49CC-BB09-B2F10022EEE8}" destId="{07B651BB-0F22-4683-80CB-291AFB1296F4}" srcOrd="0" destOrd="1" presId="urn:microsoft.com/office/officeart/2018/2/layout/IconVerticalSolidList"/>
    <dgm:cxn modelId="{13F9BA93-1C1B-4E02-BD97-94C74A29E525}" srcId="{061CF6EE-0837-4FD4-9D6B-D643A94A96CC}" destId="{9ED0BFAD-000A-4982-9498-B0C0C0F97040}" srcOrd="1" destOrd="0" parTransId="{F8E8D368-D8D1-471F-8313-A263978C8EA6}" sibTransId="{CA1A2AFA-4EC4-441D-918B-D2E4049D694B}"/>
    <dgm:cxn modelId="{93569E96-3F59-4C50-92B8-4A6EA6BB4442}" srcId="{6EC1D19B-B158-40C7-9A1A-CA6A5EB8501A}" destId="{423D49BE-0A92-4793-9357-C0248994E7BE}" srcOrd="0" destOrd="0" parTransId="{5E928371-D0C5-4375-AE31-453D80624960}" sibTransId="{152EFBD5-B8D0-4839-85CF-A185B44F284B}"/>
    <dgm:cxn modelId="{6D7701A2-511E-4C25-810D-5A07306A51CA}" srcId="{9CB6B32C-2572-49E9-BC77-BCB33F88F59F}" destId="{8C659A37-4DF9-49CC-BB09-B2F10022EEE8}" srcOrd="1" destOrd="0" parTransId="{338D8253-EAFF-459C-8890-CE7D16070494}" sibTransId="{DAA26CD2-97FD-491D-BEB1-E6F75C9C3445}"/>
    <dgm:cxn modelId="{2D4D94AE-2B53-4BAF-B493-726A37CBFA3B}" type="presOf" srcId="{20080792-B756-4FC8-A75D-10240A30941B}" destId="{FD4F4426-AB9C-4340-BD42-72AB23DADE3F}" srcOrd="0" destOrd="0" presId="urn:microsoft.com/office/officeart/2018/2/layout/IconVerticalSolidList"/>
    <dgm:cxn modelId="{D00E6EAF-9D99-470B-8699-66861EAE9F27}" srcId="{061CF6EE-0837-4FD4-9D6B-D643A94A96CC}" destId="{20080792-B756-4FC8-A75D-10240A30941B}" srcOrd="0" destOrd="0" parTransId="{85EF81E4-002F-4825-A156-E7B6047AD656}" sibTransId="{0A0A3F46-ACE4-44C8-A19E-407ECC160A4F}"/>
    <dgm:cxn modelId="{9EA5F8B0-E13A-4E6A-9186-12552E0D76BF}" srcId="{46292309-1700-47C7-9ADF-2944D3AF159C}" destId="{9CB6B32C-2572-49E9-BC77-BCB33F88F59F}" srcOrd="1" destOrd="0" parTransId="{A21ABCA1-3CD8-4F66-8F6A-779910ADEFEB}" sibTransId="{3150848D-85D9-431B-B8A1-ADEAC53B0905}"/>
    <dgm:cxn modelId="{C3A389C7-7493-464B-B251-C38DB8DF8C49}" type="presOf" srcId="{423D49BE-0A92-4793-9357-C0248994E7BE}" destId="{258F14F5-6027-455F-8D15-EE1122444911}" srcOrd="0" destOrd="0" presId="urn:microsoft.com/office/officeart/2018/2/layout/IconVerticalSolidList"/>
    <dgm:cxn modelId="{9C5FC1CF-2C50-42EA-8C9B-C6453B4461CF}" srcId="{4225D725-671E-4081-BBFD-F3D962873FAD}" destId="{83D0D235-1744-4F96-ACD6-6C5D55472318}" srcOrd="0" destOrd="0" parTransId="{6DDD7734-84C9-4F0E-ACDE-A023DAA09BBF}" sibTransId="{24759726-02AE-4A62-BC23-A68FDB28CB67}"/>
    <dgm:cxn modelId="{A69D07D2-C160-4BE0-B39C-9B76A256C0AC}" srcId="{9CB6B32C-2572-49E9-BC77-BCB33F88F59F}" destId="{D8CD9304-072E-4863-9591-FA626DAD5B04}" srcOrd="0" destOrd="0" parTransId="{2CC86DD5-69D5-4F66-92F6-FCD948DF269D}" sibTransId="{22357CE6-7AD9-423D-AD9C-73F086C22A24}"/>
    <dgm:cxn modelId="{9F1C96D4-97C0-47C0-A004-E269C6518152}" srcId="{4225D725-671E-4081-BBFD-F3D962873FAD}" destId="{EC9781E9-3CD1-4639-947E-A966231ECD3E}" srcOrd="1" destOrd="0" parTransId="{A75F76E2-A588-40F1-BBAC-62C9209B4604}" sibTransId="{C1F3FEE7-9BBA-420B-870B-EBC35429749C}"/>
    <dgm:cxn modelId="{867E71D9-B3B5-421E-AC98-51CE4E1E74E1}" type="presOf" srcId="{46292309-1700-47C7-9ADF-2944D3AF159C}" destId="{87EE47C7-02C3-4891-BF8B-D4E508F2E75D}" srcOrd="0" destOrd="0" presId="urn:microsoft.com/office/officeart/2018/2/layout/IconVerticalSolidList"/>
    <dgm:cxn modelId="{470CB8E5-D3AF-4811-B781-5D41DA47B640}" srcId="{46292309-1700-47C7-9ADF-2944D3AF159C}" destId="{061CF6EE-0837-4FD4-9D6B-D643A94A96CC}" srcOrd="0" destOrd="0" parTransId="{8216775D-354D-4C60-AA7B-A51920038239}" sibTransId="{D5B8DB0D-F8DE-4AA0-9075-673CF7392A48}"/>
    <dgm:cxn modelId="{130C62F7-81BC-4AF4-B0A3-7CADA45FE5C9}" type="presOf" srcId="{9CB6B32C-2572-49E9-BC77-BCB33F88F59F}" destId="{231E53D3-1E0B-4EF8-9A96-514D113AA872}" srcOrd="0" destOrd="0" presId="urn:microsoft.com/office/officeart/2018/2/layout/IconVerticalSolidList"/>
    <dgm:cxn modelId="{3D5D2E4D-B7EF-4994-BFF2-322C3AA8EB53}" type="presParOf" srcId="{87EE47C7-02C3-4891-BF8B-D4E508F2E75D}" destId="{D937C196-0EE0-47C6-94D9-69BFDBD85834}" srcOrd="0" destOrd="0" presId="urn:microsoft.com/office/officeart/2018/2/layout/IconVerticalSolidList"/>
    <dgm:cxn modelId="{292930F3-57C9-4226-83B4-7594EBDF0365}" type="presParOf" srcId="{D937C196-0EE0-47C6-94D9-69BFDBD85834}" destId="{E19A04F3-D817-49A4-BA7C-1D55FA5BC4D6}" srcOrd="0" destOrd="0" presId="urn:microsoft.com/office/officeart/2018/2/layout/IconVerticalSolidList"/>
    <dgm:cxn modelId="{2AC2A312-0267-4110-986A-DFC7A1A9A332}" type="presParOf" srcId="{D937C196-0EE0-47C6-94D9-69BFDBD85834}" destId="{60268C8C-A8CD-4D38-B32A-468210B221E9}" srcOrd="1" destOrd="0" presId="urn:microsoft.com/office/officeart/2018/2/layout/IconVerticalSolidList"/>
    <dgm:cxn modelId="{7A1910FA-F26D-4D91-AF80-EE4D924B750A}" type="presParOf" srcId="{D937C196-0EE0-47C6-94D9-69BFDBD85834}" destId="{0F07548A-56D0-49BD-BEB4-4A591F306C15}" srcOrd="2" destOrd="0" presId="urn:microsoft.com/office/officeart/2018/2/layout/IconVerticalSolidList"/>
    <dgm:cxn modelId="{7E9D7725-196A-400A-964C-23D50803A2ED}" type="presParOf" srcId="{D937C196-0EE0-47C6-94D9-69BFDBD85834}" destId="{500E89CD-743E-4447-AD95-394EA873B539}" srcOrd="3" destOrd="0" presId="urn:microsoft.com/office/officeart/2018/2/layout/IconVerticalSolidList"/>
    <dgm:cxn modelId="{0896EF88-410F-4A31-8EAE-CFCBBD32839C}" type="presParOf" srcId="{D937C196-0EE0-47C6-94D9-69BFDBD85834}" destId="{FD4F4426-AB9C-4340-BD42-72AB23DADE3F}" srcOrd="4" destOrd="0" presId="urn:microsoft.com/office/officeart/2018/2/layout/IconVerticalSolidList"/>
    <dgm:cxn modelId="{19BDA3BE-0D26-4F25-B862-0EEA0C2A825B}" type="presParOf" srcId="{87EE47C7-02C3-4891-BF8B-D4E508F2E75D}" destId="{CF85FF3F-E363-4C5B-8535-3F5BC7BF0539}" srcOrd="1" destOrd="0" presId="urn:microsoft.com/office/officeart/2018/2/layout/IconVerticalSolidList"/>
    <dgm:cxn modelId="{BF96596A-6446-406B-8545-269FA5B5D43A}" type="presParOf" srcId="{87EE47C7-02C3-4891-BF8B-D4E508F2E75D}" destId="{7F48420D-6282-42BA-A6F0-6450E34BE475}" srcOrd="2" destOrd="0" presId="urn:microsoft.com/office/officeart/2018/2/layout/IconVerticalSolidList"/>
    <dgm:cxn modelId="{ADE997AC-9FEF-4056-A378-DDA1E8A832E3}" type="presParOf" srcId="{7F48420D-6282-42BA-A6F0-6450E34BE475}" destId="{A6779285-873D-4012-92BC-C0FD6E5C27B8}" srcOrd="0" destOrd="0" presId="urn:microsoft.com/office/officeart/2018/2/layout/IconVerticalSolidList"/>
    <dgm:cxn modelId="{B630FF2D-6C9E-4045-8C6D-CB11A2F84902}" type="presParOf" srcId="{7F48420D-6282-42BA-A6F0-6450E34BE475}" destId="{66530B19-0F31-4380-AE03-92487615294B}" srcOrd="1" destOrd="0" presId="urn:microsoft.com/office/officeart/2018/2/layout/IconVerticalSolidList"/>
    <dgm:cxn modelId="{11172549-5F2A-4308-B4C5-D9E5821E28E4}" type="presParOf" srcId="{7F48420D-6282-42BA-A6F0-6450E34BE475}" destId="{A0006F4E-96EB-4B18-8B0A-11D242DD3074}" srcOrd="2" destOrd="0" presId="urn:microsoft.com/office/officeart/2018/2/layout/IconVerticalSolidList"/>
    <dgm:cxn modelId="{91F20777-A3F4-4320-8338-568B0BAB079D}" type="presParOf" srcId="{7F48420D-6282-42BA-A6F0-6450E34BE475}" destId="{231E53D3-1E0B-4EF8-9A96-514D113AA872}" srcOrd="3" destOrd="0" presId="urn:microsoft.com/office/officeart/2018/2/layout/IconVerticalSolidList"/>
    <dgm:cxn modelId="{7B1171E0-FF8B-4A32-ACB1-FF3BBDE50FD5}" type="presParOf" srcId="{7F48420D-6282-42BA-A6F0-6450E34BE475}" destId="{07B651BB-0F22-4683-80CB-291AFB1296F4}" srcOrd="4" destOrd="0" presId="urn:microsoft.com/office/officeart/2018/2/layout/IconVerticalSolidList"/>
    <dgm:cxn modelId="{557B5ADA-9500-4F59-A9EA-3F0D5EF4B319}" type="presParOf" srcId="{87EE47C7-02C3-4891-BF8B-D4E508F2E75D}" destId="{57EA8376-D496-4B89-AB19-48A011FBE4C3}" srcOrd="3" destOrd="0" presId="urn:microsoft.com/office/officeart/2018/2/layout/IconVerticalSolidList"/>
    <dgm:cxn modelId="{230A7254-E67F-4AEF-8EC8-176D6C0B844D}" type="presParOf" srcId="{87EE47C7-02C3-4891-BF8B-D4E508F2E75D}" destId="{3B0FFE61-19BE-4F96-9A59-9671D6601A37}" srcOrd="4" destOrd="0" presId="urn:microsoft.com/office/officeart/2018/2/layout/IconVerticalSolidList"/>
    <dgm:cxn modelId="{8182CDDE-EB8B-4F1F-A243-A66AC8D18333}" type="presParOf" srcId="{3B0FFE61-19BE-4F96-9A59-9671D6601A37}" destId="{532823E9-2B79-47D5-A0A8-E2D2F138FA8C}" srcOrd="0" destOrd="0" presId="urn:microsoft.com/office/officeart/2018/2/layout/IconVerticalSolidList"/>
    <dgm:cxn modelId="{EE20DAE6-7485-473A-89EF-D2C04030F00D}" type="presParOf" srcId="{3B0FFE61-19BE-4F96-9A59-9671D6601A37}" destId="{7DEB1DD6-77AA-4D36-A281-3A8905C36407}" srcOrd="1" destOrd="0" presId="urn:microsoft.com/office/officeart/2018/2/layout/IconVerticalSolidList"/>
    <dgm:cxn modelId="{698E0AED-99CE-4C3B-995E-F601BB0FF21F}" type="presParOf" srcId="{3B0FFE61-19BE-4F96-9A59-9671D6601A37}" destId="{9AD055FA-8152-493E-B918-122F5F3B16F6}" srcOrd="2" destOrd="0" presId="urn:microsoft.com/office/officeart/2018/2/layout/IconVerticalSolidList"/>
    <dgm:cxn modelId="{5C056C73-91D5-4467-A499-29A72B5193E3}" type="presParOf" srcId="{3B0FFE61-19BE-4F96-9A59-9671D6601A37}" destId="{CC94BA06-BB1E-42C3-BAA0-86F5E2641C99}" srcOrd="3" destOrd="0" presId="urn:microsoft.com/office/officeart/2018/2/layout/IconVerticalSolidList"/>
    <dgm:cxn modelId="{B8B31476-077E-4E0C-AE6F-E80D8D801922}" type="presParOf" srcId="{3B0FFE61-19BE-4F96-9A59-9671D6601A37}" destId="{258F14F5-6027-455F-8D15-EE1122444911}" srcOrd="4" destOrd="0" presId="urn:microsoft.com/office/officeart/2018/2/layout/IconVerticalSolidList"/>
    <dgm:cxn modelId="{8D5250E8-52EF-4F5D-A404-49B4F4451B3E}" type="presParOf" srcId="{87EE47C7-02C3-4891-BF8B-D4E508F2E75D}" destId="{BA835ED5-2985-4722-B817-0D78913E55BD}" srcOrd="5" destOrd="0" presId="urn:microsoft.com/office/officeart/2018/2/layout/IconVerticalSolidList"/>
    <dgm:cxn modelId="{4625B81B-33C0-4BD5-8B40-0F43F58C34C1}" type="presParOf" srcId="{87EE47C7-02C3-4891-BF8B-D4E508F2E75D}" destId="{9F35C9F8-9588-4F01-9C52-0E00E234013A}" srcOrd="6" destOrd="0" presId="urn:microsoft.com/office/officeart/2018/2/layout/IconVerticalSolidList"/>
    <dgm:cxn modelId="{E9EA5D45-4CD7-409D-86F6-347705F700CD}" type="presParOf" srcId="{9F35C9F8-9588-4F01-9C52-0E00E234013A}" destId="{9ED07998-B463-499B-A9A5-FA450E1C98E7}" srcOrd="0" destOrd="0" presId="urn:microsoft.com/office/officeart/2018/2/layout/IconVerticalSolidList"/>
    <dgm:cxn modelId="{F99765DA-A1D4-4232-98E0-328B49DEE823}" type="presParOf" srcId="{9F35C9F8-9588-4F01-9C52-0E00E234013A}" destId="{66FA0367-BD5D-4085-B2D8-9538C846337D}" srcOrd="1" destOrd="0" presId="urn:microsoft.com/office/officeart/2018/2/layout/IconVerticalSolidList"/>
    <dgm:cxn modelId="{8658D2A2-D980-41EF-9D0B-F969EF9053B7}" type="presParOf" srcId="{9F35C9F8-9588-4F01-9C52-0E00E234013A}" destId="{79E609DB-4203-4FB5-B382-931AF066C2E7}" srcOrd="2" destOrd="0" presId="urn:microsoft.com/office/officeart/2018/2/layout/IconVerticalSolidList"/>
    <dgm:cxn modelId="{ED22C2D4-D6BE-4A05-A40F-CCB233F3A9CB}" type="presParOf" srcId="{9F35C9F8-9588-4F01-9C52-0E00E234013A}" destId="{D482DACD-94BA-4B92-8CB0-8F0C5A6AD4A3}" srcOrd="3" destOrd="0" presId="urn:microsoft.com/office/officeart/2018/2/layout/IconVerticalSolidList"/>
    <dgm:cxn modelId="{55317136-C11A-4590-A5A5-4BF303B43596}" type="presParOf" srcId="{9F35C9F8-9588-4F01-9C52-0E00E234013A}" destId="{A387D342-4EF2-4674-A06E-8E49DCB83E76}"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85634E-E953-4795-B4C1-F80DDD73C8F1}" type="doc">
      <dgm:prSet loTypeId="urn:microsoft.com/office/officeart/2005/8/layout/hierarchy1" loCatId="hierarchy" qsTypeId="urn:microsoft.com/office/officeart/2005/8/quickstyle/simple1" qsCatId="simple" csTypeId="urn:microsoft.com/office/officeart/2005/8/colors/accent3_2" csCatId="accent3" phldr="1"/>
      <dgm:spPr/>
      <dgm:t>
        <a:bodyPr/>
        <a:lstStyle/>
        <a:p>
          <a:endParaRPr lang="en-US"/>
        </a:p>
      </dgm:t>
    </dgm:pt>
    <dgm:pt modelId="{B2D6816C-68D0-48DF-922A-4207EED37E91}">
      <dgm:prSet/>
      <dgm:spPr/>
      <dgm:t>
        <a:bodyPr/>
        <a:lstStyle/>
        <a:p>
          <a:r>
            <a:rPr lang="en-US">
              <a:latin typeface="Calibri Light" panose="020F0302020204030204"/>
            </a:rPr>
            <a:t> Direct support and "deep" technical assistance to communities in pursing federal funding </a:t>
          </a:r>
          <a:endParaRPr lang="en-US"/>
        </a:p>
      </dgm:t>
    </dgm:pt>
    <dgm:pt modelId="{E2756136-881D-4F04-B5EE-FBA7E0551D03}" type="parTrans" cxnId="{50C40554-1F23-449F-8401-3EBCD79AF1E2}">
      <dgm:prSet/>
      <dgm:spPr/>
      <dgm:t>
        <a:bodyPr/>
        <a:lstStyle/>
        <a:p>
          <a:endParaRPr lang="en-US"/>
        </a:p>
      </dgm:t>
    </dgm:pt>
    <dgm:pt modelId="{95201B4F-1F2A-4236-9123-9D1F7904A591}" type="sibTrans" cxnId="{50C40554-1F23-449F-8401-3EBCD79AF1E2}">
      <dgm:prSet/>
      <dgm:spPr/>
      <dgm:t>
        <a:bodyPr/>
        <a:lstStyle/>
        <a:p>
          <a:endParaRPr lang="en-US"/>
        </a:p>
      </dgm:t>
    </dgm:pt>
    <dgm:pt modelId="{6F71AA41-C375-4E42-8247-00B0D00C8C3E}">
      <dgm:prSet phldr="0"/>
      <dgm:spPr/>
      <dgm:t>
        <a:bodyPr/>
        <a:lstStyle/>
        <a:p>
          <a:r>
            <a:rPr lang="en-US">
              <a:latin typeface="Calibri Light" panose="020F0302020204030204"/>
            </a:rPr>
            <a:t>Eligible cities are those with black leadership or roughly 30% or greater black population</a:t>
          </a:r>
          <a:endParaRPr lang="en-US"/>
        </a:p>
      </dgm:t>
    </dgm:pt>
    <dgm:pt modelId="{BE09FB96-74C6-442B-8AE6-2E1690581B71}" type="parTrans" cxnId="{625FB380-EC69-42E3-BEAE-903DB6EC1BA7}">
      <dgm:prSet/>
      <dgm:spPr/>
      <dgm:t>
        <a:bodyPr/>
        <a:lstStyle/>
        <a:p>
          <a:endParaRPr lang="en-US"/>
        </a:p>
      </dgm:t>
    </dgm:pt>
    <dgm:pt modelId="{49C9C793-1D4E-4B44-8BF2-3BDC72AA0495}" type="sibTrans" cxnId="{625FB380-EC69-42E3-BEAE-903DB6EC1BA7}">
      <dgm:prSet/>
      <dgm:spPr/>
      <dgm:t>
        <a:bodyPr/>
        <a:lstStyle/>
        <a:p>
          <a:endParaRPr lang="en-US"/>
        </a:p>
      </dgm:t>
    </dgm:pt>
    <dgm:pt modelId="{F46F28AB-A7DC-4D89-B394-90ED9ADCEF28}">
      <dgm:prSet/>
      <dgm:spPr/>
      <dgm:t>
        <a:bodyPr/>
        <a:lstStyle/>
        <a:p>
          <a:r>
            <a:rPr lang="en-US">
              <a:latin typeface="Calibri Light" panose="020F0302020204030204"/>
            </a:rPr>
            <a:t>Exclusive to supporting climate </a:t>
          </a:r>
          <a:r>
            <a:rPr lang="en-US" i="1">
              <a:latin typeface="Calibri Light" panose="020F0302020204030204"/>
            </a:rPr>
            <a:t>and </a:t>
          </a:r>
          <a:r>
            <a:rPr lang="en-US" i="0">
              <a:latin typeface="Calibri Light" panose="020F0302020204030204"/>
            </a:rPr>
            <a:t>equity projects</a:t>
          </a:r>
          <a:endParaRPr lang="en-US" i="0"/>
        </a:p>
      </dgm:t>
    </dgm:pt>
    <dgm:pt modelId="{D4F3669A-7009-4E32-8B39-2CB4B4B07653}" type="parTrans" cxnId="{1089E340-DBC0-4115-8B67-2C08BFD8DD61}">
      <dgm:prSet/>
      <dgm:spPr/>
      <dgm:t>
        <a:bodyPr/>
        <a:lstStyle/>
        <a:p>
          <a:endParaRPr lang="en-US"/>
        </a:p>
      </dgm:t>
    </dgm:pt>
    <dgm:pt modelId="{B3F9F7C6-50B8-445E-B9F5-35525FB08972}" type="sibTrans" cxnId="{1089E340-DBC0-4115-8B67-2C08BFD8DD61}">
      <dgm:prSet/>
      <dgm:spPr/>
      <dgm:t>
        <a:bodyPr/>
        <a:lstStyle/>
        <a:p>
          <a:endParaRPr lang="en-US"/>
        </a:p>
      </dgm:t>
    </dgm:pt>
    <dgm:pt modelId="{C714D93A-B944-4C06-8A74-9368463FB627}" type="pres">
      <dgm:prSet presAssocID="{BB85634E-E953-4795-B4C1-F80DDD73C8F1}" presName="hierChild1" presStyleCnt="0">
        <dgm:presLayoutVars>
          <dgm:chPref val="1"/>
          <dgm:dir/>
          <dgm:animOne val="branch"/>
          <dgm:animLvl val="lvl"/>
          <dgm:resizeHandles/>
        </dgm:presLayoutVars>
      </dgm:prSet>
      <dgm:spPr/>
    </dgm:pt>
    <dgm:pt modelId="{7EB49AFA-A4C1-4174-B01E-9C56E21D64FC}" type="pres">
      <dgm:prSet presAssocID="{B2D6816C-68D0-48DF-922A-4207EED37E91}" presName="hierRoot1" presStyleCnt="0"/>
      <dgm:spPr/>
    </dgm:pt>
    <dgm:pt modelId="{A7CD4489-0EFC-46ED-A410-7D07C5A48B8D}" type="pres">
      <dgm:prSet presAssocID="{B2D6816C-68D0-48DF-922A-4207EED37E91}" presName="composite" presStyleCnt="0"/>
      <dgm:spPr/>
    </dgm:pt>
    <dgm:pt modelId="{D036F061-EB85-497F-A176-D648F6563C1B}" type="pres">
      <dgm:prSet presAssocID="{B2D6816C-68D0-48DF-922A-4207EED37E91}" presName="background" presStyleLbl="node0" presStyleIdx="0" presStyleCnt="3"/>
      <dgm:spPr/>
    </dgm:pt>
    <dgm:pt modelId="{656F415A-3659-4CE6-B157-430C2319E140}" type="pres">
      <dgm:prSet presAssocID="{B2D6816C-68D0-48DF-922A-4207EED37E91}" presName="text" presStyleLbl="fgAcc0" presStyleIdx="0" presStyleCnt="3">
        <dgm:presLayoutVars>
          <dgm:chPref val="3"/>
        </dgm:presLayoutVars>
      </dgm:prSet>
      <dgm:spPr/>
    </dgm:pt>
    <dgm:pt modelId="{B5870EDF-E1D2-47BF-992F-DFAAB92B4328}" type="pres">
      <dgm:prSet presAssocID="{B2D6816C-68D0-48DF-922A-4207EED37E91}" presName="hierChild2" presStyleCnt="0"/>
      <dgm:spPr/>
    </dgm:pt>
    <dgm:pt modelId="{9C23A5B2-6BDD-41D2-A851-18AF9A905648}" type="pres">
      <dgm:prSet presAssocID="{6F71AA41-C375-4E42-8247-00B0D00C8C3E}" presName="hierRoot1" presStyleCnt="0"/>
      <dgm:spPr/>
    </dgm:pt>
    <dgm:pt modelId="{49351C4D-9D5D-436A-8074-D152126CA789}" type="pres">
      <dgm:prSet presAssocID="{6F71AA41-C375-4E42-8247-00B0D00C8C3E}" presName="composite" presStyleCnt="0"/>
      <dgm:spPr/>
    </dgm:pt>
    <dgm:pt modelId="{044A3673-57F7-47B9-B203-26A15926F22F}" type="pres">
      <dgm:prSet presAssocID="{6F71AA41-C375-4E42-8247-00B0D00C8C3E}" presName="background" presStyleLbl="node0" presStyleIdx="1" presStyleCnt="3"/>
      <dgm:spPr/>
    </dgm:pt>
    <dgm:pt modelId="{080A2228-1163-4675-B134-6512610B2864}" type="pres">
      <dgm:prSet presAssocID="{6F71AA41-C375-4E42-8247-00B0D00C8C3E}" presName="text" presStyleLbl="fgAcc0" presStyleIdx="1" presStyleCnt="3">
        <dgm:presLayoutVars>
          <dgm:chPref val="3"/>
        </dgm:presLayoutVars>
      </dgm:prSet>
      <dgm:spPr/>
    </dgm:pt>
    <dgm:pt modelId="{959EFD4E-4A7D-43B8-BBB6-C70C681D7799}" type="pres">
      <dgm:prSet presAssocID="{6F71AA41-C375-4E42-8247-00B0D00C8C3E}" presName="hierChild2" presStyleCnt="0"/>
      <dgm:spPr/>
    </dgm:pt>
    <dgm:pt modelId="{5FC81A30-BEE4-4251-9EBD-CB601543967B}" type="pres">
      <dgm:prSet presAssocID="{F46F28AB-A7DC-4D89-B394-90ED9ADCEF28}" presName="hierRoot1" presStyleCnt="0"/>
      <dgm:spPr/>
    </dgm:pt>
    <dgm:pt modelId="{9590EA39-9D01-40C7-8E79-8FCBE9039170}" type="pres">
      <dgm:prSet presAssocID="{F46F28AB-A7DC-4D89-B394-90ED9ADCEF28}" presName="composite" presStyleCnt="0"/>
      <dgm:spPr/>
    </dgm:pt>
    <dgm:pt modelId="{E07F0D57-CD3B-4F79-A527-936853EC5731}" type="pres">
      <dgm:prSet presAssocID="{F46F28AB-A7DC-4D89-B394-90ED9ADCEF28}" presName="background" presStyleLbl="node0" presStyleIdx="2" presStyleCnt="3"/>
      <dgm:spPr/>
    </dgm:pt>
    <dgm:pt modelId="{094B064D-95A6-4A5A-A6D5-459F834CD9A7}" type="pres">
      <dgm:prSet presAssocID="{F46F28AB-A7DC-4D89-B394-90ED9ADCEF28}" presName="text" presStyleLbl="fgAcc0" presStyleIdx="2" presStyleCnt="3">
        <dgm:presLayoutVars>
          <dgm:chPref val="3"/>
        </dgm:presLayoutVars>
      </dgm:prSet>
      <dgm:spPr/>
    </dgm:pt>
    <dgm:pt modelId="{D18F2CD6-DBBF-433A-ADB9-544885D34ADB}" type="pres">
      <dgm:prSet presAssocID="{F46F28AB-A7DC-4D89-B394-90ED9ADCEF28}" presName="hierChild2" presStyleCnt="0"/>
      <dgm:spPr/>
    </dgm:pt>
  </dgm:ptLst>
  <dgm:cxnLst>
    <dgm:cxn modelId="{D39F9F34-B4FB-45DF-9DE1-8EF6AC1F9C13}" type="presOf" srcId="{F46F28AB-A7DC-4D89-B394-90ED9ADCEF28}" destId="{094B064D-95A6-4A5A-A6D5-459F834CD9A7}" srcOrd="0" destOrd="0" presId="urn:microsoft.com/office/officeart/2005/8/layout/hierarchy1"/>
    <dgm:cxn modelId="{09534638-4554-4309-9F9E-A9E18D3153FB}" type="presOf" srcId="{B2D6816C-68D0-48DF-922A-4207EED37E91}" destId="{656F415A-3659-4CE6-B157-430C2319E140}" srcOrd="0" destOrd="0" presId="urn:microsoft.com/office/officeart/2005/8/layout/hierarchy1"/>
    <dgm:cxn modelId="{1089E340-DBC0-4115-8B67-2C08BFD8DD61}" srcId="{BB85634E-E953-4795-B4C1-F80DDD73C8F1}" destId="{F46F28AB-A7DC-4D89-B394-90ED9ADCEF28}" srcOrd="2" destOrd="0" parTransId="{D4F3669A-7009-4E32-8B39-2CB4B4B07653}" sibTransId="{B3F9F7C6-50B8-445E-B9F5-35525FB08972}"/>
    <dgm:cxn modelId="{50C40554-1F23-449F-8401-3EBCD79AF1E2}" srcId="{BB85634E-E953-4795-B4C1-F80DDD73C8F1}" destId="{B2D6816C-68D0-48DF-922A-4207EED37E91}" srcOrd="0" destOrd="0" parTransId="{E2756136-881D-4F04-B5EE-FBA7E0551D03}" sibTransId="{95201B4F-1F2A-4236-9123-9D1F7904A591}"/>
    <dgm:cxn modelId="{625FB380-EC69-42E3-BEAE-903DB6EC1BA7}" srcId="{BB85634E-E953-4795-B4C1-F80DDD73C8F1}" destId="{6F71AA41-C375-4E42-8247-00B0D00C8C3E}" srcOrd="1" destOrd="0" parTransId="{BE09FB96-74C6-442B-8AE6-2E1690581B71}" sibTransId="{49C9C793-1D4E-4B44-8BF2-3BDC72AA0495}"/>
    <dgm:cxn modelId="{ECBCB8A3-A6E5-4B9A-A5D5-7EFBB9A809CF}" type="presOf" srcId="{BB85634E-E953-4795-B4C1-F80DDD73C8F1}" destId="{C714D93A-B944-4C06-8A74-9368463FB627}" srcOrd="0" destOrd="0" presId="urn:microsoft.com/office/officeart/2005/8/layout/hierarchy1"/>
    <dgm:cxn modelId="{9F16C4C0-90F9-4ECE-9611-36EB606D9E7D}" type="presOf" srcId="{6F71AA41-C375-4E42-8247-00B0D00C8C3E}" destId="{080A2228-1163-4675-B134-6512610B2864}" srcOrd="0" destOrd="0" presId="urn:microsoft.com/office/officeart/2005/8/layout/hierarchy1"/>
    <dgm:cxn modelId="{12F9472B-FB8F-4C1B-86D8-CE7CADDDCF60}" type="presParOf" srcId="{C714D93A-B944-4C06-8A74-9368463FB627}" destId="{7EB49AFA-A4C1-4174-B01E-9C56E21D64FC}" srcOrd="0" destOrd="0" presId="urn:microsoft.com/office/officeart/2005/8/layout/hierarchy1"/>
    <dgm:cxn modelId="{545B9BCA-A2F7-4ED1-9F22-77CB4E0FCA36}" type="presParOf" srcId="{7EB49AFA-A4C1-4174-B01E-9C56E21D64FC}" destId="{A7CD4489-0EFC-46ED-A410-7D07C5A48B8D}" srcOrd="0" destOrd="0" presId="urn:microsoft.com/office/officeart/2005/8/layout/hierarchy1"/>
    <dgm:cxn modelId="{DDF9F7E2-031E-4743-B57D-8E5CAF381575}" type="presParOf" srcId="{A7CD4489-0EFC-46ED-A410-7D07C5A48B8D}" destId="{D036F061-EB85-497F-A176-D648F6563C1B}" srcOrd="0" destOrd="0" presId="urn:microsoft.com/office/officeart/2005/8/layout/hierarchy1"/>
    <dgm:cxn modelId="{F4A5CFC0-4672-451C-896E-36D29F41BF0B}" type="presParOf" srcId="{A7CD4489-0EFC-46ED-A410-7D07C5A48B8D}" destId="{656F415A-3659-4CE6-B157-430C2319E140}" srcOrd="1" destOrd="0" presId="urn:microsoft.com/office/officeart/2005/8/layout/hierarchy1"/>
    <dgm:cxn modelId="{1CCBFD05-BA3C-47F3-97AA-E4D1EAA4BE27}" type="presParOf" srcId="{7EB49AFA-A4C1-4174-B01E-9C56E21D64FC}" destId="{B5870EDF-E1D2-47BF-992F-DFAAB92B4328}" srcOrd="1" destOrd="0" presId="urn:microsoft.com/office/officeart/2005/8/layout/hierarchy1"/>
    <dgm:cxn modelId="{F03AE999-209C-49BF-A25A-B919AEC6A70D}" type="presParOf" srcId="{C714D93A-B944-4C06-8A74-9368463FB627}" destId="{9C23A5B2-6BDD-41D2-A851-18AF9A905648}" srcOrd="1" destOrd="0" presId="urn:microsoft.com/office/officeart/2005/8/layout/hierarchy1"/>
    <dgm:cxn modelId="{F0D949F2-F083-42BB-BC76-0EF151079DCD}" type="presParOf" srcId="{9C23A5B2-6BDD-41D2-A851-18AF9A905648}" destId="{49351C4D-9D5D-436A-8074-D152126CA789}" srcOrd="0" destOrd="0" presId="urn:microsoft.com/office/officeart/2005/8/layout/hierarchy1"/>
    <dgm:cxn modelId="{75A114F2-79BB-4712-991F-DA1D9A4333CE}" type="presParOf" srcId="{49351C4D-9D5D-436A-8074-D152126CA789}" destId="{044A3673-57F7-47B9-B203-26A15926F22F}" srcOrd="0" destOrd="0" presId="urn:microsoft.com/office/officeart/2005/8/layout/hierarchy1"/>
    <dgm:cxn modelId="{C16EB6B7-D45B-4DA3-90AB-BCD6AD67594E}" type="presParOf" srcId="{49351C4D-9D5D-436A-8074-D152126CA789}" destId="{080A2228-1163-4675-B134-6512610B2864}" srcOrd="1" destOrd="0" presId="urn:microsoft.com/office/officeart/2005/8/layout/hierarchy1"/>
    <dgm:cxn modelId="{A0E46C61-C6E1-4525-A412-6E4CE6765E3E}" type="presParOf" srcId="{9C23A5B2-6BDD-41D2-A851-18AF9A905648}" destId="{959EFD4E-4A7D-43B8-BBB6-C70C681D7799}" srcOrd="1" destOrd="0" presId="urn:microsoft.com/office/officeart/2005/8/layout/hierarchy1"/>
    <dgm:cxn modelId="{FD5BF2BD-8A03-42D5-8721-786B55296C1E}" type="presParOf" srcId="{C714D93A-B944-4C06-8A74-9368463FB627}" destId="{5FC81A30-BEE4-4251-9EBD-CB601543967B}" srcOrd="2" destOrd="0" presId="urn:microsoft.com/office/officeart/2005/8/layout/hierarchy1"/>
    <dgm:cxn modelId="{B5B0700E-B397-4380-B06D-C4DD873756E1}" type="presParOf" srcId="{5FC81A30-BEE4-4251-9EBD-CB601543967B}" destId="{9590EA39-9D01-40C7-8E79-8FCBE9039170}" srcOrd="0" destOrd="0" presId="urn:microsoft.com/office/officeart/2005/8/layout/hierarchy1"/>
    <dgm:cxn modelId="{7C28D1D7-F68A-4170-A1E8-A64A9A1B5B54}" type="presParOf" srcId="{9590EA39-9D01-40C7-8E79-8FCBE9039170}" destId="{E07F0D57-CD3B-4F79-A527-936853EC5731}" srcOrd="0" destOrd="0" presId="urn:microsoft.com/office/officeart/2005/8/layout/hierarchy1"/>
    <dgm:cxn modelId="{AAB3F7BE-03D5-4C51-BC82-666710321FEA}" type="presParOf" srcId="{9590EA39-9D01-40C7-8E79-8FCBE9039170}" destId="{094B064D-95A6-4A5A-A6D5-459F834CD9A7}" srcOrd="1" destOrd="0" presId="urn:microsoft.com/office/officeart/2005/8/layout/hierarchy1"/>
    <dgm:cxn modelId="{EDD3DF78-EFFB-4A09-BD7B-3AB427F9A0E7}" type="presParOf" srcId="{5FC81A30-BEE4-4251-9EBD-CB601543967B}" destId="{D18F2CD6-DBBF-433A-ADB9-544885D34AD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3D9DDE2-5A9F-4FFC-AFCC-443A160D8227}"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D4E16618-65A9-4919-B715-7E0D9EFAB58A}">
      <dgm:prSet/>
      <dgm:spPr/>
      <dgm:t>
        <a:bodyPr/>
        <a:lstStyle/>
        <a:p>
          <a:pPr>
            <a:lnSpc>
              <a:spcPct val="100000"/>
            </a:lnSpc>
          </a:pPr>
          <a:r>
            <a:rPr lang="en-US" b="0" i="0" dirty="0">
              <a:latin typeface="Calibri Light" panose="020F0302020204030204"/>
            </a:rPr>
            <a:t>Community Engagement</a:t>
          </a:r>
          <a:endParaRPr lang="en-US" b="0" i="0" dirty="0"/>
        </a:p>
      </dgm:t>
    </dgm:pt>
    <dgm:pt modelId="{5D36A5DB-53B6-4F9C-AD75-5F7AC8A15993}" type="parTrans" cxnId="{335ACAB2-2B5B-4E4D-916A-238CC75FF946}">
      <dgm:prSet/>
      <dgm:spPr/>
      <dgm:t>
        <a:bodyPr/>
        <a:lstStyle/>
        <a:p>
          <a:endParaRPr lang="en-US"/>
        </a:p>
      </dgm:t>
    </dgm:pt>
    <dgm:pt modelId="{891992CE-F919-4E17-9856-39538B7439A2}" type="sibTrans" cxnId="{335ACAB2-2B5B-4E4D-916A-238CC75FF946}">
      <dgm:prSet/>
      <dgm:spPr/>
      <dgm:t>
        <a:bodyPr/>
        <a:lstStyle/>
        <a:p>
          <a:endParaRPr lang="en-US"/>
        </a:p>
      </dgm:t>
    </dgm:pt>
    <dgm:pt modelId="{9999B8FA-2423-43A6-A71B-6EBA8CE5C188}">
      <dgm:prSet phldr="0" custT="1"/>
      <dgm:spPr/>
      <dgm:t>
        <a:bodyPr/>
        <a:lstStyle/>
        <a:p>
          <a:pPr rtl="0">
            <a:lnSpc>
              <a:spcPct val="100000"/>
            </a:lnSpc>
          </a:pPr>
          <a:r>
            <a:rPr lang="en-US" sz="1600" b="0" i="0" dirty="0">
              <a:latin typeface="Calibri Light" panose="020F0302020204030204"/>
            </a:rPr>
            <a:t>Multi-stakeholder engagement</a:t>
          </a:r>
          <a:endParaRPr lang="en-US" sz="1600" b="0" i="0" dirty="0"/>
        </a:p>
      </dgm:t>
    </dgm:pt>
    <dgm:pt modelId="{4CAA146C-AF89-429C-9BFF-6CF11013DF14}" type="parTrans" cxnId="{F26B5A40-5751-41E7-9A75-AD676CEE567D}">
      <dgm:prSet/>
      <dgm:spPr/>
      <dgm:t>
        <a:bodyPr/>
        <a:lstStyle/>
        <a:p>
          <a:endParaRPr lang="en-US"/>
        </a:p>
      </dgm:t>
    </dgm:pt>
    <dgm:pt modelId="{15709714-0313-4152-8E70-03125970F027}" type="sibTrans" cxnId="{F26B5A40-5751-41E7-9A75-AD676CEE567D}">
      <dgm:prSet/>
      <dgm:spPr/>
      <dgm:t>
        <a:bodyPr/>
        <a:lstStyle/>
        <a:p>
          <a:endParaRPr lang="en-US"/>
        </a:p>
      </dgm:t>
    </dgm:pt>
    <dgm:pt modelId="{0DDD7EBA-57B3-4157-AC28-9D3F1507657E}">
      <dgm:prSet/>
      <dgm:spPr/>
      <dgm:t>
        <a:bodyPr/>
        <a:lstStyle/>
        <a:p>
          <a:pPr>
            <a:lnSpc>
              <a:spcPct val="100000"/>
            </a:lnSpc>
          </a:pPr>
          <a:r>
            <a:rPr lang="en-US" b="0" i="0" dirty="0">
              <a:latin typeface="Calibri Light" panose="020F0302020204030204"/>
            </a:rPr>
            <a:t>Project Development</a:t>
          </a:r>
        </a:p>
      </dgm:t>
    </dgm:pt>
    <dgm:pt modelId="{2EE91A73-EF35-4D22-85AF-1DC72E9F249E}" type="parTrans" cxnId="{B19B00C6-9784-42FC-826E-5EDAA6A755A0}">
      <dgm:prSet/>
      <dgm:spPr/>
      <dgm:t>
        <a:bodyPr/>
        <a:lstStyle/>
        <a:p>
          <a:endParaRPr lang="en-US"/>
        </a:p>
      </dgm:t>
    </dgm:pt>
    <dgm:pt modelId="{AFA44847-D760-43E2-8CB7-03A39C3078A5}" type="sibTrans" cxnId="{B19B00C6-9784-42FC-826E-5EDAA6A755A0}">
      <dgm:prSet/>
      <dgm:spPr/>
      <dgm:t>
        <a:bodyPr/>
        <a:lstStyle/>
        <a:p>
          <a:endParaRPr lang="en-US"/>
        </a:p>
      </dgm:t>
    </dgm:pt>
    <dgm:pt modelId="{CC49A40B-591F-4DDD-86F9-04C17FCF388E}">
      <dgm:prSet/>
      <dgm:spPr/>
      <dgm:t>
        <a:bodyPr/>
        <a:lstStyle/>
        <a:p>
          <a:pPr>
            <a:lnSpc>
              <a:spcPct val="100000"/>
            </a:lnSpc>
          </a:pPr>
          <a:r>
            <a:rPr lang="en-US" b="0" i="0" dirty="0">
              <a:latin typeface="Calibri Light" panose="020F0302020204030204"/>
            </a:rPr>
            <a:t>Grant Application Support </a:t>
          </a:r>
          <a:endParaRPr lang="en-US" b="0" i="0" dirty="0"/>
        </a:p>
      </dgm:t>
    </dgm:pt>
    <dgm:pt modelId="{BED6837A-8B5B-49E7-944D-D7787866AB39}" type="parTrans" cxnId="{27184D2C-C2C9-4CBF-8913-805510B3A7E6}">
      <dgm:prSet/>
      <dgm:spPr/>
      <dgm:t>
        <a:bodyPr/>
        <a:lstStyle/>
        <a:p>
          <a:endParaRPr lang="en-US"/>
        </a:p>
      </dgm:t>
    </dgm:pt>
    <dgm:pt modelId="{E29AE714-F60A-41E3-8BCD-68A2A12A4F9E}" type="sibTrans" cxnId="{27184D2C-C2C9-4CBF-8913-805510B3A7E6}">
      <dgm:prSet/>
      <dgm:spPr/>
      <dgm:t>
        <a:bodyPr/>
        <a:lstStyle/>
        <a:p>
          <a:endParaRPr lang="en-US"/>
        </a:p>
      </dgm:t>
    </dgm:pt>
    <dgm:pt modelId="{79CC73B5-8B79-4B28-A631-8DAA38D8CC16}">
      <dgm:prSet custT="1"/>
      <dgm:spPr/>
      <dgm:t>
        <a:bodyPr/>
        <a:lstStyle/>
        <a:p>
          <a:pPr>
            <a:lnSpc>
              <a:spcPct val="100000"/>
            </a:lnSpc>
          </a:pPr>
          <a:r>
            <a:rPr lang="en-US" sz="1600" b="0" i="0" baseline="0" dirty="0">
              <a:latin typeface="Calibri Light" panose="020F0302020204030204"/>
            </a:rPr>
            <a:t>Preliminary planning</a:t>
          </a:r>
        </a:p>
      </dgm:t>
    </dgm:pt>
    <dgm:pt modelId="{A2AC10C0-4F53-4877-8D79-17B7E86178CF}" type="parTrans" cxnId="{8B635BB5-DA44-485A-BA5E-AA2431EE3AAA}">
      <dgm:prSet/>
      <dgm:spPr/>
      <dgm:t>
        <a:bodyPr/>
        <a:lstStyle/>
        <a:p>
          <a:endParaRPr lang="en-US"/>
        </a:p>
      </dgm:t>
    </dgm:pt>
    <dgm:pt modelId="{851B1ECC-4416-41FC-941F-71B1450C8608}" type="sibTrans" cxnId="{8B635BB5-DA44-485A-BA5E-AA2431EE3AAA}">
      <dgm:prSet/>
      <dgm:spPr/>
      <dgm:t>
        <a:bodyPr/>
        <a:lstStyle/>
        <a:p>
          <a:endParaRPr lang="en-US"/>
        </a:p>
      </dgm:t>
    </dgm:pt>
    <dgm:pt modelId="{632998BD-857C-457D-9201-FA2CC3C2D48D}">
      <dgm:prSet phldr="0"/>
      <dgm:spPr/>
      <dgm:t>
        <a:bodyPr/>
        <a:lstStyle/>
        <a:p>
          <a:pPr>
            <a:lnSpc>
              <a:spcPct val="100000"/>
            </a:lnSpc>
          </a:pPr>
          <a:r>
            <a:rPr lang="en-US" sz="1600" b="0" i="0" dirty="0">
              <a:latin typeface="Calibri Light" panose="020F0302020204030204"/>
            </a:rPr>
            <a:t>Support community planning processes </a:t>
          </a:r>
          <a:endParaRPr lang="en-US" b="0" i="0" dirty="0"/>
        </a:p>
      </dgm:t>
    </dgm:pt>
    <dgm:pt modelId="{43EE6677-9C06-4A8F-8C5E-D99C8A766444}" type="parTrans" cxnId="{3C358C79-D371-43A6-B150-7C79A1541F6E}">
      <dgm:prSet/>
      <dgm:spPr/>
    </dgm:pt>
    <dgm:pt modelId="{011A069E-3245-434B-9959-E4644EE03607}" type="sibTrans" cxnId="{3C358C79-D371-43A6-B150-7C79A1541F6E}">
      <dgm:prSet/>
      <dgm:spPr/>
    </dgm:pt>
    <dgm:pt modelId="{A98873A6-42E8-47D1-9380-CE8B725415DB}">
      <dgm:prSet phldr="0"/>
      <dgm:spPr/>
      <dgm:t>
        <a:bodyPr/>
        <a:lstStyle/>
        <a:p>
          <a:pPr>
            <a:lnSpc>
              <a:spcPct val="100000"/>
            </a:lnSpc>
          </a:pPr>
          <a:r>
            <a:rPr lang="en-US" b="0" i="0" dirty="0">
              <a:latin typeface="Calibri Light" panose="020F0302020204030204"/>
            </a:rPr>
            <a:t>Process and project mapping</a:t>
          </a:r>
        </a:p>
      </dgm:t>
    </dgm:pt>
    <dgm:pt modelId="{CD66E176-8F40-4938-BCBD-5AD4B50A4684}" type="parTrans" cxnId="{96475FF9-7A78-4801-B9D2-37163407E371}">
      <dgm:prSet/>
      <dgm:spPr/>
    </dgm:pt>
    <dgm:pt modelId="{C113CF48-F02D-4467-8F08-D732B568469F}" type="sibTrans" cxnId="{96475FF9-7A78-4801-B9D2-37163407E371}">
      <dgm:prSet/>
      <dgm:spPr/>
    </dgm:pt>
    <dgm:pt modelId="{55804932-BE20-4353-A7E4-2058BCE8460E}">
      <dgm:prSet phldr="0"/>
      <dgm:spPr/>
      <dgm:t>
        <a:bodyPr/>
        <a:lstStyle/>
        <a:p>
          <a:pPr>
            <a:lnSpc>
              <a:spcPct val="100000"/>
            </a:lnSpc>
          </a:pPr>
          <a:r>
            <a:rPr lang="en-US" sz="1600" b="0" i="0" baseline="0" dirty="0">
              <a:latin typeface="Calibri Light" panose="020F0302020204030204"/>
            </a:rPr>
            <a:t>Technical</a:t>
          </a:r>
          <a:r>
            <a:rPr lang="en-US" sz="1600" b="0" i="0" baseline="0" dirty="0"/>
            <a:t> </a:t>
          </a:r>
          <a:r>
            <a:rPr lang="en-US" b="0" i="0" baseline="0" dirty="0">
              <a:latin typeface="Calibri Light" panose="020F0302020204030204"/>
            </a:rPr>
            <a:t>support</a:t>
          </a:r>
        </a:p>
      </dgm:t>
    </dgm:pt>
    <dgm:pt modelId="{F468BB7B-BEE1-4121-821F-330E9852659F}" type="parTrans" cxnId="{E43E9BBA-F5DF-44AC-AE31-C051BD61EF4F}">
      <dgm:prSet/>
      <dgm:spPr/>
    </dgm:pt>
    <dgm:pt modelId="{7BAD6FDB-82DB-497C-B6EF-19D139174171}" type="sibTrans" cxnId="{E43E9BBA-F5DF-44AC-AE31-C051BD61EF4F}">
      <dgm:prSet/>
      <dgm:spPr/>
    </dgm:pt>
    <dgm:pt modelId="{38CA5D2C-F468-4DF2-A86F-B7579A250CE4}">
      <dgm:prSet phldr="0"/>
      <dgm:spPr/>
      <dgm:t>
        <a:bodyPr/>
        <a:lstStyle/>
        <a:p>
          <a:pPr>
            <a:lnSpc>
              <a:spcPct val="100000"/>
            </a:lnSpc>
          </a:pPr>
          <a:r>
            <a:rPr lang="en-US" sz="1600" b="0" i="0" dirty="0">
              <a:latin typeface="Calibri Light" panose="020F0302020204030204"/>
            </a:rPr>
            <a:t>Grant writing</a:t>
          </a:r>
          <a:endParaRPr lang="en-US" sz="1600" b="0" i="0" dirty="0"/>
        </a:p>
        <a:p>
          <a:pPr>
            <a:lnSpc>
              <a:spcPct val="100000"/>
            </a:lnSpc>
          </a:pPr>
          <a:r>
            <a:rPr lang="en-US" sz="1600" baseline="0" dirty="0">
              <a:latin typeface="Calibri Light" panose="020F0302020204030204"/>
            </a:rPr>
            <a:t>    </a:t>
          </a:r>
          <a:endParaRPr lang="en-US" dirty="0"/>
        </a:p>
      </dgm:t>
    </dgm:pt>
    <dgm:pt modelId="{9A01927A-A2CF-4881-9902-8347F75FF323}" type="parTrans" cxnId="{1382C489-B05E-47BC-8D5A-F3BDD51A142B}">
      <dgm:prSet/>
      <dgm:spPr/>
    </dgm:pt>
    <dgm:pt modelId="{5763933D-9AF6-413E-AE62-936F33A44767}" type="sibTrans" cxnId="{1382C489-B05E-47BC-8D5A-F3BDD51A142B}">
      <dgm:prSet/>
      <dgm:spPr/>
    </dgm:pt>
    <dgm:pt modelId="{DDA37D06-A4E8-4613-AE6E-8EA4B09016EB}">
      <dgm:prSet phldr="0"/>
      <dgm:spPr/>
      <dgm:t>
        <a:bodyPr/>
        <a:lstStyle/>
        <a:p>
          <a:pPr>
            <a:lnSpc>
              <a:spcPct val="100000"/>
            </a:lnSpc>
          </a:pPr>
          <a:r>
            <a:rPr lang="en-US" b="0" i="0" dirty="0">
              <a:latin typeface="Calibri Light" panose="020F0302020204030204"/>
            </a:rPr>
            <a:t>Feasibility studies and analysis</a:t>
          </a:r>
        </a:p>
      </dgm:t>
    </dgm:pt>
    <dgm:pt modelId="{05CC2E9E-4790-4545-9C3E-591B316469E5}" type="parTrans" cxnId="{A14A6E45-D6D2-4ABA-98E5-ACAE3E5A1474}">
      <dgm:prSet/>
      <dgm:spPr/>
    </dgm:pt>
    <dgm:pt modelId="{465CE2DD-B8E0-43DF-85B0-2DDB17C345BC}" type="sibTrans" cxnId="{A14A6E45-D6D2-4ABA-98E5-ACAE3E5A1474}">
      <dgm:prSet/>
      <dgm:spPr/>
    </dgm:pt>
    <dgm:pt modelId="{63690CC9-244B-4CF2-9DBA-666B2C159587}" type="pres">
      <dgm:prSet presAssocID="{13D9DDE2-5A9F-4FFC-AFCC-443A160D8227}" presName="root" presStyleCnt="0">
        <dgm:presLayoutVars>
          <dgm:dir/>
          <dgm:resizeHandles val="exact"/>
        </dgm:presLayoutVars>
      </dgm:prSet>
      <dgm:spPr/>
    </dgm:pt>
    <dgm:pt modelId="{51ABC361-0440-4081-A7A8-052AFE59E750}" type="pres">
      <dgm:prSet presAssocID="{D4E16618-65A9-4919-B715-7E0D9EFAB58A}" presName="compNode" presStyleCnt="0"/>
      <dgm:spPr/>
    </dgm:pt>
    <dgm:pt modelId="{3F0D6B7E-5876-43C9-8ADE-E5DA3BA1321E}" type="pres">
      <dgm:prSet presAssocID="{D4E16618-65A9-4919-B715-7E0D9EFAB58A}" presName="bgRect" presStyleLbl="bgShp" presStyleIdx="0" presStyleCnt="3"/>
      <dgm:spPr/>
    </dgm:pt>
    <dgm:pt modelId="{92ECBF14-DE2F-464A-9E00-F90941CF9000}" type="pres">
      <dgm:prSet presAssocID="{D4E16618-65A9-4919-B715-7E0D9EFAB58A}"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roup success outline"/>
        </a:ext>
      </dgm:extLst>
    </dgm:pt>
    <dgm:pt modelId="{60BCFE61-6FE0-451A-81B5-B4ACE319EAC5}" type="pres">
      <dgm:prSet presAssocID="{D4E16618-65A9-4919-B715-7E0D9EFAB58A}" presName="spaceRect" presStyleCnt="0"/>
      <dgm:spPr/>
    </dgm:pt>
    <dgm:pt modelId="{88DC5542-260D-473D-A2E5-A86527B4A116}" type="pres">
      <dgm:prSet presAssocID="{D4E16618-65A9-4919-B715-7E0D9EFAB58A}" presName="parTx" presStyleLbl="revTx" presStyleIdx="0" presStyleCnt="6">
        <dgm:presLayoutVars>
          <dgm:chMax val="0"/>
          <dgm:chPref val="0"/>
        </dgm:presLayoutVars>
      </dgm:prSet>
      <dgm:spPr/>
    </dgm:pt>
    <dgm:pt modelId="{DAC5E668-D675-4E98-8720-DFD1205BAA22}" type="pres">
      <dgm:prSet presAssocID="{D4E16618-65A9-4919-B715-7E0D9EFAB58A}" presName="desTx" presStyleLbl="revTx" presStyleIdx="1" presStyleCnt="6">
        <dgm:presLayoutVars/>
      </dgm:prSet>
      <dgm:spPr/>
    </dgm:pt>
    <dgm:pt modelId="{2391A34E-A1C3-4F98-80F3-3907B7EB9A8C}" type="pres">
      <dgm:prSet presAssocID="{891992CE-F919-4E17-9856-39538B7439A2}" presName="sibTrans" presStyleCnt="0"/>
      <dgm:spPr/>
    </dgm:pt>
    <dgm:pt modelId="{BD580E63-A910-4A0B-BA4E-8ABABCF47A9A}" type="pres">
      <dgm:prSet presAssocID="{0DDD7EBA-57B3-4157-AC28-9D3F1507657E}" presName="compNode" presStyleCnt="0"/>
      <dgm:spPr/>
    </dgm:pt>
    <dgm:pt modelId="{E3929278-0DCA-43BC-A55B-D61172F73FFC}" type="pres">
      <dgm:prSet presAssocID="{0DDD7EBA-57B3-4157-AC28-9D3F1507657E}" presName="bgRect" presStyleLbl="bgShp" presStyleIdx="1" presStyleCnt="3"/>
      <dgm:spPr/>
    </dgm:pt>
    <dgm:pt modelId="{A92E150B-DEFA-48B6-9E70-E4E5B19755EA}" type="pres">
      <dgm:prSet presAssocID="{0DDD7EBA-57B3-4157-AC28-9D3F1507657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eeting outline"/>
        </a:ext>
      </dgm:extLst>
    </dgm:pt>
    <dgm:pt modelId="{C87B32BD-F187-4567-838A-F528E40A5679}" type="pres">
      <dgm:prSet presAssocID="{0DDD7EBA-57B3-4157-AC28-9D3F1507657E}" presName="spaceRect" presStyleCnt="0"/>
      <dgm:spPr/>
    </dgm:pt>
    <dgm:pt modelId="{CB4C91FB-52A2-4369-9CA7-E897E49BCFE7}" type="pres">
      <dgm:prSet presAssocID="{0DDD7EBA-57B3-4157-AC28-9D3F1507657E}" presName="parTx" presStyleLbl="revTx" presStyleIdx="2" presStyleCnt="6">
        <dgm:presLayoutVars>
          <dgm:chMax val="0"/>
          <dgm:chPref val="0"/>
        </dgm:presLayoutVars>
      </dgm:prSet>
      <dgm:spPr/>
    </dgm:pt>
    <dgm:pt modelId="{4D6CFF02-3D23-4C59-A525-EE7871E47FBC}" type="pres">
      <dgm:prSet presAssocID="{0DDD7EBA-57B3-4157-AC28-9D3F1507657E}" presName="desTx" presStyleLbl="revTx" presStyleIdx="3" presStyleCnt="6">
        <dgm:presLayoutVars/>
      </dgm:prSet>
      <dgm:spPr/>
    </dgm:pt>
    <dgm:pt modelId="{433B50F6-F60F-478F-A67A-20DDD578C860}" type="pres">
      <dgm:prSet presAssocID="{AFA44847-D760-43E2-8CB7-03A39C3078A5}" presName="sibTrans" presStyleCnt="0"/>
      <dgm:spPr/>
    </dgm:pt>
    <dgm:pt modelId="{E0432F8B-49C8-4C45-ADAB-78ED9F30DA9F}" type="pres">
      <dgm:prSet presAssocID="{CC49A40B-591F-4DDD-86F9-04C17FCF388E}" presName="compNode" presStyleCnt="0"/>
      <dgm:spPr/>
    </dgm:pt>
    <dgm:pt modelId="{D43AD751-272F-42A5-9026-ECF93401B023}" type="pres">
      <dgm:prSet presAssocID="{CC49A40B-591F-4DDD-86F9-04C17FCF388E}" presName="bgRect" presStyleLbl="bgShp" presStyleIdx="2" presStyleCnt="3"/>
      <dgm:spPr/>
    </dgm:pt>
    <dgm:pt modelId="{60C9237F-263D-4323-8281-783C33689383}" type="pres">
      <dgm:prSet presAssocID="{CC49A40B-591F-4DDD-86F9-04C17FCF388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Document outline"/>
        </a:ext>
      </dgm:extLst>
    </dgm:pt>
    <dgm:pt modelId="{971D3B79-356A-42DE-9517-3B0B310ABF63}" type="pres">
      <dgm:prSet presAssocID="{CC49A40B-591F-4DDD-86F9-04C17FCF388E}" presName="spaceRect" presStyleCnt="0"/>
      <dgm:spPr/>
    </dgm:pt>
    <dgm:pt modelId="{86DABC28-55D2-4FD9-A81E-DBDE01838030}" type="pres">
      <dgm:prSet presAssocID="{CC49A40B-591F-4DDD-86F9-04C17FCF388E}" presName="parTx" presStyleLbl="revTx" presStyleIdx="4" presStyleCnt="6">
        <dgm:presLayoutVars>
          <dgm:chMax val="0"/>
          <dgm:chPref val="0"/>
        </dgm:presLayoutVars>
      </dgm:prSet>
      <dgm:spPr/>
    </dgm:pt>
    <dgm:pt modelId="{0810AC3C-E324-485E-A90A-A77B4E259A0F}" type="pres">
      <dgm:prSet presAssocID="{CC49A40B-591F-4DDD-86F9-04C17FCF388E}" presName="desTx" presStyleLbl="revTx" presStyleIdx="5" presStyleCnt="6">
        <dgm:presLayoutVars/>
      </dgm:prSet>
      <dgm:spPr/>
    </dgm:pt>
  </dgm:ptLst>
  <dgm:cxnLst>
    <dgm:cxn modelId="{B538811B-7DD8-4130-8C86-E6A23B4FD451}" type="presOf" srcId="{79CC73B5-8B79-4B28-A631-8DAA38D8CC16}" destId="{0810AC3C-E324-485E-A90A-A77B4E259A0F}" srcOrd="0" destOrd="0" presId="urn:microsoft.com/office/officeart/2018/2/layout/IconVerticalSolidList"/>
    <dgm:cxn modelId="{67739A1F-733C-4747-859D-F871F407200E}" type="presOf" srcId="{38CA5D2C-F468-4DF2-A86F-B7579A250CE4}" destId="{0810AC3C-E324-485E-A90A-A77B4E259A0F}" srcOrd="0" destOrd="2" presId="urn:microsoft.com/office/officeart/2018/2/layout/IconVerticalSolidList"/>
    <dgm:cxn modelId="{6A313524-64CB-403B-8100-26D5400B6344}" type="presOf" srcId="{A98873A6-42E8-47D1-9380-CE8B725415DB}" destId="{4D6CFF02-3D23-4C59-A525-EE7871E47FBC}" srcOrd="0" destOrd="0" presId="urn:microsoft.com/office/officeart/2018/2/layout/IconVerticalSolidList"/>
    <dgm:cxn modelId="{27184D2C-C2C9-4CBF-8913-805510B3A7E6}" srcId="{13D9DDE2-5A9F-4FFC-AFCC-443A160D8227}" destId="{CC49A40B-591F-4DDD-86F9-04C17FCF388E}" srcOrd="2" destOrd="0" parTransId="{BED6837A-8B5B-49E7-944D-D7787866AB39}" sibTransId="{E29AE714-F60A-41E3-8BCD-68A2A12A4F9E}"/>
    <dgm:cxn modelId="{F26B5A40-5751-41E7-9A75-AD676CEE567D}" srcId="{D4E16618-65A9-4919-B715-7E0D9EFAB58A}" destId="{9999B8FA-2423-43A6-A71B-6EBA8CE5C188}" srcOrd="0" destOrd="0" parTransId="{4CAA146C-AF89-429C-9BFF-6CF11013DF14}" sibTransId="{15709714-0313-4152-8E70-03125970F027}"/>
    <dgm:cxn modelId="{6AE0CE60-92CA-4080-A99E-DFA3A4ACDFE3}" type="presOf" srcId="{13D9DDE2-5A9F-4FFC-AFCC-443A160D8227}" destId="{63690CC9-244B-4CF2-9DBA-666B2C159587}" srcOrd="0" destOrd="0" presId="urn:microsoft.com/office/officeart/2018/2/layout/IconVerticalSolidList"/>
    <dgm:cxn modelId="{A14A6E45-D6D2-4ABA-98E5-ACAE3E5A1474}" srcId="{0DDD7EBA-57B3-4157-AC28-9D3F1507657E}" destId="{DDA37D06-A4E8-4613-AE6E-8EA4B09016EB}" srcOrd="1" destOrd="0" parTransId="{05CC2E9E-4790-4545-9C3E-591B316469E5}" sibTransId="{465CE2DD-B8E0-43DF-85B0-2DDB17C345BC}"/>
    <dgm:cxn modelId="{D89F0D55-D679-430A-9AEF-C713C2E540B4}" type="presOf" srcId="{CC49A40B-591F-4DDD-86F9-04C17FCF388E}" destId="{86DABC28-55D2-4FD9-A81E-DBDE01838030}" srcOrd="0" destOrd="0" presId="urn:microsoft.com/office/officeart/2018/2/layout/IconVerticalSolidList"/>
    <dgm:cxn modelId="{4C861E76-D76B-4D0F-A5F4-91FBFE8187AD}" type="presOf" srcId="{632998BD-857C-457D-9201-FA2CC3C2D48D}" destId="{DAC5E668-D675-4E98-8720-DFD1205BAA22}" srcOrd="0" destOrd="1" presId="urn:microsoft.com/office/officeart/2018/2/layout/IconVerticalSolidList"/>
    <dgm:cxn modelId="{3C358C79-D371-43A6-B150-7C79A1541F6E}" srcId="{D4E16618-65A9-4919-B715-7E0D9EFAB58A}" destId="{632998BD-857C-457D-9201-FA2CC3C2D48D}" srcOrd="1" destOrd="0" parTransId="{43EE6677-9C06-4A8F-8C5E-D99C8A766444}" sibTransId="{011A069E-3245-434B-9959-E4644EE03607}"/>
    <dgm:cxn modelId="{4642CA80-960B-48A5-92A2-46E18D065532}" type="presOf" srcId="{0DDD7EBA-57B3-4157-AC28-9D3F1507657E}" destId="{CB4C91FB-52A2-4369-9CA7-E897E49BCFE7}" srcOrd="0" destOrd="0" presId="urn:microsoft.com/office/officeart/2018/2/layout/IconVerticalSolidList"/>
    <dgm:cxn modelId="{1382C489-B05E-47BC-8D5A-F3BDD51A142B}" srcId="{CC49A40B-591F-4DDD-86F9-04C17FCF388E}" destId="{38CA5D2C-F468-4DF2-A86F-B7579A250CE4}" srcOrd="2" destOrd="0" parTransId="{9A01927A-A2CF-4881-9902-8347F75FF323}" sibTransId="{5763933D-9AF6-413E-AE62-936F33A44767}"/>
    <dgm:cxn modelId="{88B9C48C-C749-4E2A-B14A-2270B1C87A8C}" type="presOf" srcId="{DDA37D06-A4E8-4613-AE6E-8EA4B09016EB}" destId="{4D6CFF02-3D23-4C59-A525-EE7871E47FBC}" srcOrd="0" destOrd="1" presId="urn:microsoft.com/office/officeart/2018/2/layout/IconVerticalSolidList"/>
    <dgm:cxn modelId="{F06E35A0-B0F5-47C3-884B-AB5C06CB6598}" type="presOf" srcId="{D4E16618-65A9-4919-B715-7E0D9EFAB58A}" destId="{88DC5542-260D-473D-A2E5-A86527B4A116}" srcOrd="0" destOrd="0" presId="urn:microsoft.com/office/officeart/2018/2/layout/IconVerticalSolidList"/>
    <dgm:cxn modelId="{DCA39DAE-C5B0-4130-9684-1CA3CFE7AA3B}" type="presOf" srcId="{9999B8FA-2423-43A6-A71B-6EBA8CE5C188}" destId="{DAC5E668-D675-4E98-8720-DFD1205BAA22}" srcOrd="0" destOrd="0" presId="urn:microsoft.com/office/officeart/2018/2/layout/IconVerticalSolidList"/>
    <dgm:cxn modelId="{335ACAB2-2B5B-4E4D-916A-238CC75FF946}" srcId="{13D9DDE2-5A9F-4FFC-AFCC-443A160D8227}" destId="{D4E16618-65A9-4919-B715-7E0D9EFAB58A}" srcOrd="0" destOrd="0" parTransId="{5D36A5DB-53B6-4F9C-AD75-5F7AC8A15993}" sibTransId="{891992CE-F919-4E17-9856-39538B7439A2}"/>
    <dgm:cxn modelId="{8B635BB5-DA44-485A-BA5E-AA2431EE3AAA}" srcId="{CC49A40B-591F-4DDD-86F9-04C17FCF388E}" destId="{79CC73B5-8B79-4B28-A631-8DAA38D8CC16}" srcOrd="0" destOrd="0" parTransId="{A2AC10C0-4F53-4877-8D79-17B7E86178CF}" sibTransId="{851B1ECC-4416-41FC-941F-71B1450C8608}"/>
    <dgm:cxn modelId="{E43E9BBA-F5DF-44AC-AE31-C051BD61EF4F}" srcId="{CC49A40B-591F-4DDD-86F9-04C17FCF388E}" destId="{55804932-BE20-4353-A7E4-2058BCE8460E}" srcOrd="1" destOrd="0" parTransId="{F468BB7B-BEE1-4121-821F-330E9852659F}" sibTransId="{7BAD6FDB-82DB-497C-B6EF-19D139174171}"/>
    <dgm:cxn modelId="{B19B00C6-9784-42FC-826E-5EDAA6A755A0}" srcId="{13D9DDE2-5A9F-4FFC-AFCC-443A160D8227}" destId="{0DDD7EBA-57B3-4157-AC28-9D3F1507657E}" srcOrd="1" destOrd="0" parTransId="{2EE91A73-EF35-4D22-85AF-1DC72E9F249E}" sibTransId="{AFA44847-D760-43E2-8CB7-03A39C3078A5}"/>
    <dgm:cxn modelId="{67086DF7-6800-4FAD-B692-A7B1C5DC591E}" type="presOf" srcId="{55804932-BE20-4353-A7E4-2058BCE8460E}" destId="{0810AC3C-E324-485E-A90A-A77B4E259A0F}" srcOrd="0" destOrd="1" presId="urn:microsoft.com/office/officeart/2018/2/layout/IconVerticalSolidList"/>
    <dgm:cxn modelId="{96475FF9-7A78-4801-B9D2-37163407E371}" srcId="{0DDD7EBA-57B3-4157-AC28-9D3F1507657E}" destId="{A98873A6-42E8-47D1-9380-CE8B725415DB}" srcOrd="0" destOrd="0" parTransId="{CD66E176-8F40-4938-BCBD-5AD4B50A4684}" sibTransId="{C113CF48-F02D-4467-8F08-D732B568469F}"/>
    <dgm:cxn modelId="{68A4E7DA-7346-4AEC-9008-41E669744A53}" type="presParOf" srcId="{63690CC9-244B-4CF2-9DBA-666B2C159587}" destId="{51ABC361-0440-4081-A7A8-052AFE59E750}" srcOrd="0" destOrd="0" presId="urn:microsoft.com/office/officeart/2018/2/layout/IconVerticalSolidList"/>
    <dgm:cxn modelId="{F48C34E5-A2E4-4709-BCED-7D576482159E}" type="presParOf" srcId="{51ABC361-0440-4081-A7A8-052AFE59E750}" destId="{3F0D6B7E-5876-43C9-8ADE-E5DA3BA1321E}" srcOrd="0" destOrd="0" presId="urn:microsoft.com/office/officeart/2018/2/layout/IconVerticalSolidList"/>
    <dgm:cxn modelId="{D80FA581-D916-44FE-96E9-A028B26683A4}" type="presParOf" srcId="{51ABC361-0440-4081-A7A8-052AFE59E750}" destId="{92ECBF14-DE2F-464A-9E00-F90941CF9000}" srcOrd="1" destOrd="0" presId="urn:microsoft.com/office/officeart/2018/2/layout/IconVerticalSolidList"/>
    <dgm:cxn modelId="{0BE3CB94-D636-4C42-BF38-DFC130396C61}" type="presParOf" srcId="{51ABC361-0440-4081-A7A8-052AFE59E750}" destId="{60BCFE61-6FE0-451A-81B5-B4ACE319EAC5}" srcOrd="2" destOrd="0" presId="urn:microsoft.com/office/officeart/2018/2/layout/IconVerticalSolidList"/>
    <dgm:cxn modelId="{45A432BC-1F45-482E-8A56-33CE0572BE1D}" type="presParOf" srcId="{51ABC361-0440-4081-A7A8-052AFE59E750}" destId="{88DC5542-260D-473D-A2E5-A86527B4A116}" srcOrd="3" destOrd="0" presId="urn:microsoft.com/office/officeart/2018/2/layout/IconVerticalSolidList"/>
    <dgm:cxn modelId="{762E8C3B-05EF-4AD1-ABF2-A21CC445F0AB}" type="presParOf" srcId="{51ABC361-0440-4081-A7A8-052AFE59E750}" destId="{DAC5E668-D675-4E98-8720-DFD1205BAA22}" srcOrd="4" destOrd="0" presId="urn:microsoft.com/office/officeart/2018/2/layout/IconVerticalSolidList"/>
    <dgm:cxn modelId="{20169E79-4008-4441-B2DB-820B85031CDC}" type="presParOf" srcId="{63690CC9-244B-4CF2-9DBA-666B2C159587}" destId="{2391A34E-A1C3-4F98-80F3-3907B7EB9A8C}" srcOrd="1" destOrd="0" presId="urn:microsoft.com/office/officeart/2018/2/layout/IconVerticalSolidList"/>
    <dgm:cxn modelId="{5BA137DF-1DB2-449F-9E38-9848590FE596}" type="presParOf" srcId="{63690CC9-244B-4CF2-9DBA-666B2C159587}" destId="{BD580E63-A910-4A0B-BA4E-8ABABCF47A9A}" srcOrd="2" destOrd="0" presId="urn:microsoft.com/office/officeart/2018/2/layout/IconVerticalSolidList"/>
    <dgm:cxn modelId="{129D5535-41F7-4944-B1BE-F64C8205325D}" type="presParOf" srcId="{BD580E63-A910-4A0B-BA4E-8ABABCF47A9A}" destId="{E3929278-0DCA-43BC-A55B-D61172F73FFC}" srcOrd="0" destOrd="0" presId="urn:microsoft.com/office/officeart/2018/2/layout/IconVerticalSolidList"/>
    <dgm:cxn modelId="{84D1A950-58FA-4C26-A856-FC6900CE4982}" type="presParOf" srcId="{BD580E63-A910-4A0B-BA4E-8ABABCF47A9A}" destId="{A92E150B-DEFA-48B6-9E70-E4E5B19755EA}" srcOrd="1" destOrd="0" presId="urn:microsoft.com/office/officeart/2018/2/layout/IconVerticalSolidList"/>
    <dgm:cxn modelId="{780D72F0-1EA0-4CD7-B958-BDE995B655C2}" type="presParOf" srcId="{BD580E63-A910-4A0B-BA4E-8ABABCF47A9A}" destId="{C87B32BD-F187-4567-838A-F528E40A5679}" srcOrd="2" destOrd="0" presId="urn:microsoft.com/office/officeart/2018/2/layout/IconVerticalSolidList"/>
    <dgm:cxn modelId="{6F6DA324-B3A2-43FC-98F4-EF003809EA3C}" type="presParOf" srcId="{BD580E63-A910-4A0B-BA4E-8ABABCF47A9A}" destId="{CB4C91FB-52A2-4369-9CA7-E897E49BCFE7}" srcOrd="3" destOrd="0" presId="urn:microsoft.com/office/officeart/2018/2/layout/IconVerticalSolidList"/>
    <dgm:cxn modelId="{21D33CC0-E20A-4549-A133-7A2C83A89FD8}" type="presParOf" srcId="{BD580E63-A910-4A0B-BA4E-8ABABCF47A9A}" destId="{4D6CFF02-3D23-4C59-A525-EE7871E47FBC}" srcOrd="4" destOrd="0" presId="urn:microsoft.com/office/officeart/2018/2/layout/IconVerticalSolidList"/>
    <dgm:cxn modelId="{0152DE78-13EA-4B6E-91EB-04E7F44BC7E4}" type="presParOf" srcId="{63690CC9-244B-4CF2-9DBA-666B2C159587}" destId="{433B50F6-F60F-478F-A67A-20DDD578C860}" srcOrd="3" destOrd="0" presId="urn:microsoft.com/office/officeart/2018/2/layout/IconVerticalSolidList"/>
    <dgm:cxn modelId="{17F8BFC9-C0A8-4DE6-9A86-EC97C14BED5B}" type="presParOf" srcId="{63690CC9-244B-4CF2-9DBA-666B2C159587}" destId="{E0432F8B-49C8-4C45-ADAB-78ED9F30DA9F}" srcOrd="4" destOrd="0" presId="urn:microsoft.com/office/officeart/2018/2/layout/IconVerticalSolidList"/>
    <dgm:cxn modelId="{8BD1ED0F-EBBF-4B0B-AB91-BD95D3A19DBE}" type="presParOf" srcId="{E0432F8B-49C8-4C45-ADAB-78ED9F30DA9F}" destId="{D43AD751-272F-42A5-9026-ECF93401B023}" srcOrd="0" destOrd="0" presId="urn:microsoft.com/office/officeart/2018/2/layout/IconVerticalSolidList"/>
    <dgm:cxn modelId="{BAD58DE3-9513-4EAD-8CA1-C5CDFFB09CF1}" type="presParOf" srcId="{E0432F8B-49C8-4C45-ADAB-78ED9F30DA9F}" destId="{60C9237F-263D-4323-8281-783C33689383}" srcOrd="1" destOrd="0" presId="urn:microsoft.com/office/officeart/2018/2/layout/IconVerticalSolidList"/>
    <dgm:cxn modelId="{B442C959-8EBC-4988-A46B-8566E922174B}" type="presParOf" srcId="{E0432F8B-49C8-4C45-ADAB-78ED9F30DA9F}" destId="{971D3B79-356A-42DE-9517-3B0B310ABF63}" srcOrd="2" destOrd="0" presId="urn:microsoft.com/office/officeart/2018/2/layout/IconVerticalSolidList"/>
    <dgm:cxn modelId="{7B1E81EC-CDC3-4ACF-82F8-307EB989DAA9}" type="presParOf" srcId="{E0432F8B-49C8-4C45-ADAB-78ED9F30DA9F}" destId="{86DABC28-55D2-4FD9-A81E-DBDE01838030}" srcOrd="3" destOrd="0" presId="urn:microsoft.com/office/officeart/2018/2/layout/IconVerticalSolidList"/>
    <dgm:cxn modelId="{B05856BF-D894-41F9-8274-578BEA91C99C}" type="presParOf" srcId="{E0432F8B-49C8-4C45-ADAB-78ED9F30DA9F}" destId="{0810AC3C-E324-485E-A90A-A77B4E259A0F}"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9A04F3-D817-49A4-BA7C-1D55FA5BC4D6}">
      <dsp:nvSpPr>
        <dsp:cNvPr id="0" name=""/>
        <dsp:cNvSpPr/>
      </dsp:nvSpPr>
      <dsp:spPr>
        <a:xfrm>
          <a:off x="0" y="2600"/>
          <a:ext cx="7436668" cy="13181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268C8C-A8CD-4D38-B32A-468210B221E9}">
      <dsp:nvSpPr>
        <dsp:cNvPr id="0" name=""/>
        <dsp:cNvSpPr/>
      </dsp:nvSpPr>
      <dsp:spPr>
        <a:xfrm>
          <a:off x="398741" y="299185"/>
          <a:ext cx="724983" cy="724983"/>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0E89CD-743E-4447-AD95-394EA873B539}">
      <dsp:nvSpPr>
        <dsp:cNvPr id="0" name=""/>
        <dsp:cNvSpPr/>
      </dsp:nvSpPr>
      <dsp:spPr>
        <a:xfrm>
          <a:off x="1522465" y="2600"/>
          <a:ext cx="3346500" cy="1318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504" tIns="139504" rIns="139504" bIns="139504" numCol="1" spcCol="1270" anchor="ctr" anchorCtr="0">
          <a:noAutofit/>
        </a:bodyPr>
        <a:lstStyle/>
        <a:p>
          <a:pPr marL="0" lvl="0" indent="0" algn="l" defTabSz="977900">
            <a:lnSpc>
              <a:spcPct val="90000"/>
            </a:lnSpc>
            <a:spcBef>
              <a:spcPct val="0"/>
            </a:spcBef>
            <a:spcAft>
              <a:spcPct val="35000"/>
            </a:spcAft>
            <a:buNone/>
          </a:pPr>
          <a:r>
            <a:rPr lang="en-US" sz="2200" kern="1200"/>
            <a:t>Funders</a:t>
          </a:r>
        </a:p>
      </dsp:txBody>
      <dsp:txXfrm>
        <a:off x="1522465" y="2600"/>
        <a:ext cx="3346500" cy="1318152"/>
      </dsp:txXfrm>
    </dsp:sp>
    <dsp:sp modelId="{FD4F4426-AB9C-4340-BD42-72AB23DADE3F}">
      <dsp:nvSpPr>
        <dsp:cNvPr id="0" name=""/>
        <dsp:cNvSpPr/>
      </dsp:nvSpPr>
      <dsp:spPr>
        <a:xfrm>
          <a:off x="4868966" y="2600"/>
          <a:ext cx="2567701" cy="1318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504" tIns="139504" rIns="139504" bIns="139504" numCol="1" spcCol="1270" anchor="ctr" anchorCtr="0">
          <a:noAutofit/>
        </a:bodyPr>
        <a:lstStyle/>
        <a:p>
          <a:pPr marL="0" lvl="0" indent="0" algn="l" defTabSz="711200">
            <a:lnSpc>
              <a:spcPct val="90000"/>
            </a:lnSpc>
            <a:spcBef>
              <a:spcPct val="0"/>
            </a:spcBef>
            <a:spcAft>
              <a:spcPct val="35000"/>
            </a:spcAft>
            <a:buNone/>
          </a:pPr>
          <a:r>
            <a:rPr lang="en-US" sz="1600" kern="1200"/>
            <a:t>Bloomberg Philanthropies</a:t>
          </a:r>
        </a:p>
        <a:p>
          <a:pPr marL="0" lvl="0" indent="0" algn="l" defTabSz="711200">
            <a:lnSpc>
              <a:spcPct val="90000"/>
            </a:lnSpc>
            <a:spcBef>
              <a:spcPct val="0"/>
            </a:spcBef>
            <a:spcAft>
              <a:spcPct val="35000"/>
            </a:spcAft>
            <a:buNone/>
          </a:pPr>
          <a:r>
            <a:rPr lang="en-US" sz="1600" kern="1200"/>
            <a:t>Waverly Street Foundation</a:t>
          </a:r>
        </a:p>
        <a:p>
          <a:pPr marL="0" lvl="0" indent="0" algn="l" defTabSz="711200">
            <a:lnSpc>
              <a:spcPct val="90000"/>
            </a:lnSpc>
            <a:spcBef>
              <a:spcPct val="0"/>
            </a:spcBef>
            <a:spcAft>
              <a:spcPct val="35000"/>
            </a:spcAft>
            <a:buNone/>
          </a:pPr>
          <a:r>
            <a:rPr lang="en-US" sz="1600" kern="1200"/>
            <a:t>Ford Foundation</a:t>
          </a:r>
        </a:p>
      </dsp:txBody>
      <dsp:txXfrm>
        <a:off x="4868966" y="2600"/>
        <a:ext cx="2567701" cy="1318152"/>
      </dsp:txXfrm>
    </dsp:sp>
    <dsp:sp modelId="{A6779285-873D-4012-92BC-C0FD6E5C27B8}">
      <dsp:nvSpPr>
        <dsp:cNvPr id="0" name=""/>
        <dsp:cNvSpPr/>
      </dsp:nvSpPr>
      <dsp:spPr>
        <a:xfrm>
          <a:off x="0" y="1650290"/>
          <a:ext cx="7436668" cy="13181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530B19-0F31-4380-AE03-92487615294B}">
      <dsp:nvSpPr>
        <dsp:cNvPr id="0" name=""/>
        <dsp:cNvSpPr/>
      </dsp:nvSpPr>
      <dsp:spPr>
        <a:xfrm>
          <a:off x="398741" y="1946875"/>
          <a:ext cx="724983" cy="72498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31E53D3-1E0B-4EF8-9A96-514D113AA872}">
      <dsp:nvSpPr>
        <dsp:cNvPr id="0" name=""/>
        <dsp:cNvSpPr/>
      </dsp:nvSpPr>
      <dsp:spPr>
        <a:xfrm>
          <a:off x="1522465" y="1650290"/>
          <a:ext cx="3346500" cy="1318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504" tIns="139504" rIns="139504" bIns="139504" numCol="1" spcCol="1270" anchor="ctr" anchorCtr="0">
          <a:noAutofit/>
        </a:bodyPr>
        <a:lstStyle/>
        <a:p>
          <a:pPr marL="0" lvl="0" indent="0" algn="l" defTabSz="977900">
            <a:lnSpc>
              <a:spcPct val="90000"/>
            </a:lnSpc>
            <a:spcBef>
              <a:spcPct val="0"/>
            </a:spcBef>
            <a:spcAft>
              <a:spcPct val="35000"/>
            </a:spcAft>
            <a:buNone/>
          </a:pPr>
          <a:r>
            <a:rPr lang="en-US" sz="2200" kern="1200"/>
            <a:t>Regional Hub Coordinating Organizations</a:t>
          </a:r>
        </a:p>
      </dsp:txBody>
      <dsp:txXfrm>
        <a:off x="1522465" y="1650290"/>
        <a:ext cx="3346500" cy="1318152"/>
      </dsp:txXfrm>
    </dsp:sp>
    <dsp:sp modelId="{07B651BB-0F22-4683-80CB-291AFB1296F4}">
      <dsp:nvSpPr>
        <dsp:cNvPr id="0" name=""/>
        <dsp:cNvSpPr/>
      </dsp:nvSpPr>
      <dsp:spPr>
        <a:xfrm>
          <a:off x="4868966" y="1650290"/>
          <a:ext cx="2567701" cy="1318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504" tIns="139504" rIns="139504" bIns="139504" numCol="1" spcCol="1270" anchor="ctr" anchorCtr="0">
          <a:noAutofit/>
        </a:bodyPr>
        <a:lstStyle/>
        <a:p>
          <a:pPr marL="0" lvl="0" indent="0" algn="l" defTabSz="711200">
            <a:lnSpc>
              <a:spcPct val="90000"/>
            </a:lnSpc>
            <a:spcBef>
              <a:spcPct val="0"/>
            </a:spcBef>
            <a:spcAft>
              <a:spcPct val="35000"/>
            </a:spcAft>
            <a:buNone/>
          </a:pPr>
          <a:r>
            <a:rPr lang="en-US" sz="1600" kern="1200"/>
            <a:t>Elevate (</a:t>
          </a:r>
          <a:r>
            <a:rPr lang="en-US" sz="1600" i="1" kern="1200"/>
            <a:t>Midwest</a:t>
          </a:r>
          <a:r>
            <a:rPr lang="en-US" sz="1600" kern="1200"/>
            <a:t>)</a:t>
          </a:r>
        </a:p>
        <a:p>
          <a:pPr marL="0" lvl="0" indent="0" algn="l" defTabSz="711200">
            <a:lnSpc>
              <a:spcPct val="90000"/>
            </a:lnSpc>
            <a:spcBef>
              <a:spcPct val="0"/>
            </a:spcBef>
            <a:spcAft>
              <a:spcPct val="35000"/>
            </a:spcAft>
            <a:buNone/>
          </a:pPr>
          <a:r>
            <a:rPr lang="en-US" sz="1600" kern="1200"/>
            <a:t>Southeast Sustainability Director’s Network (</a:t>
          </a:r>
          <a:r>
            <a:rPr lang="en-US" sz="1600" i="1" kern="1200"/>
            <a:t>Southeast</a:t>
          </a:r>
          <a:r>
            <a:rPr lang="en-US" sz="1600" kern="1200"/>
            <a:t>)</a:t>
          </a:r>
        </a:p>
      </dsp:txBody>
      <dsp:txXfrm>
        <a:off x="4868966" y="1650290"/>
        <a:ext cx="2567701" cy="1318152"/>
      </dsp:txXfrm>
    </dsp:sp>
    <dsp:sp modelId="{532823E9-2B79-47D5-A0A8-E2D2F138FA8C}">
      <dsp:nvSpPr>
        <dsp:cNvPr id="0" name=""/>
        <dsp:cNvSpPr/>
      </dsp:nvSpPr>
      <dsp:spPr>
        <a:xfrm>
          <a:off x="0" y="3297981"/>
          <a:ext cx="7436668" cy="13181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EB1DD6-77AA-4D36-A281-3A8905C36407}">
      <dsp:nvSpPr>
        <dsp:cNvPr id="0" name=""/>
        <dsp:cNvSpPr/>
      </dsp:nvSpPr>
      <dsp:spPr>
        <a:xfrm>
          <a:off x="398741" y="3594565"/>
          <a:ext cx="724983" cy="72498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94BA06-BB1E-42C3-BAA0-86F5E2641C99}">
      <dsp:nvSpPr>
        <dsp:cNvPr id="0" name=""/>
        <dsp:cNvSpPr/>
      </dsp:nvSpPr>
      <dsp:spPr>
        <a:xfrm>
          <a:off x="1522465" y="3297981"/>
          <a:ext cx="3346500" cy="1318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504" tIns="139504" rIns="139504" bIns="139504" numCol="1" spcCol="1270" anchor="ctr" anchorCtr="0">
          <a:noAutofit/>
        </a:bodyPr>
        <a:lstStyle/>
        <a:p>
          <a:pPr marL="0" lvl="0" indent="0" algn="l" defTabSz="977900">
            <a:lnSpc>
              <a:spcPct val="90000"/>
            </a:lnSpc>
            <a:spcBef>
              <a:spcPct val="0"/>
            </a:spcBef>
            <a:spcAft>
              <a:spcPct val="35000"/>
            </a:spcAft>
            <a:buNone/>
          </a:pPr>
          <a:r>
            <a:rPr lang="en-US" sz="2200" kern="1200"/>
            <a:t>Project Coordination and Regranting</a:t>
          </a:r>
        </a:p>
      </dsp:txBody>
      <dsp:txXfrm>
        <a:off x="1522465" y="3297981"/>
        <a:ext cx="3346500" cy="1318152"/>
      </dsp:txXfrm>
    </dsp:sp>
    <dsp:sp modelId="{258F14F5-6027-455F-8D15-EE1122444911}">
      <dsp:nvSpPr>
        <dsp:cNvPr id="0" name=""/>
        <dsp:cNvSpPr/>
      </dsp:nvSpPr>
      <dsp:spPr>
        <a:xfrm>
          <a:off x="4868966" y="3297981"/>
          <a:ext cx="2567701" cy="1318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504" tIns="139504" rIns="139504" bIns="139504" numCol="1" spcCol="1270" anchor="ctr" anchorCtr="0">
          <a:noAutofit/>
        </a:bodyPr>
        <a:lstStyle/>
        <a:p>
          <a:pPr marL="0" lvl="0" indent="0" algn="l" defTabSz="711200">
            <a:lnSpc>
              <a:spcPct val="90000"/>
            </a:lnSpc>
            <a:spcBef>
              <a:spcPct val="0"/>
            </a:spcBef>
            <a:spcAft>
              <a:spcPct val="35000"/>
            </a:spcAft>
            <a:buNone/>
          </a:pPr>
          <a:r>
            <a:rPr lang="en-US" sz="1600" kern="1200"/>
            <a:t>Sustainable Cities Fund at the New Venture Fund </a:t>
          </a:r>
        </a:p>
      </dsp:txBody>
      <dsp:txXfrm>
        <a:off x="4868966" y="3297981"/>
        <a:ext cx="2567701" cy="1318152"/>
      </dsp:txXfrm>
    </dsp:sp>
    <dsp:sp modelId="{9ED07998-B463-499B-A9A5-FA450E1C98E7}">
      <dsp:nvSpPr>
        <dsp:cNvPr id="0" name=""/>
        <dsp:cNvSpPr/>
      </dsp:nvSpPr>
      <dsp:spPr>
        <a:xfrm>
          <a:off x="0" y="4945671"/>
          <a:ext cx="7436668" cy="13181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FA0367-BD5D-4085-B2D8-9538C846337D}">
      <dsp:nvSpPr>
        <dsp:cNvPr id="0" name=""/>
        <dsp:cNvSpPr/>
      </dsp:nvSpPr>
      <dsp:spPr>
        <a:xfrm>
          <a:off x="398741" y="5242255"/>
          <a:ext cx="724983" cy="72498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82DACD-94BA-4B92-8CB0-8F0C5A6AD4A3}">
      <dsp:nvSpPr>
        <dsp:cNvPr id="0" name=""/>
        <dsp:cNvSpPr/>
      </dsp:nvSpPr>
      <dsp:spPr>
        <a:xfrm>
          <a:off x="1522465" y="4945671"/>
          <a:ext cx="3346500" cy="1318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504" tIns="139504" rIns="139504" bIns="139504" numCol="1" spcCol="1270" anchor="ctr" anchorCtr="0">
          <a:noAutofit/>
        </a:bodyPr>
        <a:lstStyle/>
        <a:p>
          <a:pPr marL="0" lvl="0" indent="0" algn="l" defTabSz="977900">
            <a:lnSpc>
              <a:spcPct val="90000"/>
            </a:lnSpc>
            <a:spcBef>
              <a:spcPct val="0"/>
            </a:spcBef>
            <a:spcAft>
              <a:spcPct val="35000"/>
            </a:spcAft>
            <a:buNone/>
          </a:pPr>
          <a:r>
            <a:rPr lang="en-US" sz="2200" kern="1200"/>
            <a:t>Consulting Partners</a:t>
          </a:r>
        </a:p>
      </dsp:txBody>
      <dsp:txXfrm>
        <a:off x="1522465" y="4945671"/>
        <a:ext cx="3346500" cy="1318152"/>
      </dsp:txXfrm>
    </dsp:sp>
    <dsp:sp modelId="{A387D342-4EF2-4674-A06E-8E49DCB83E76}">
      <dsp:nvSpPr>
        <dsp:cNvPr id="0" name=""/>
        <dsp:cNvSpPr/>
      </dsp:nvSpPr>
      <dsp:spPr>
        <a:xfrm>
          <a:off x="4868966" y="4945671"/>
          <a:ext cx="2567701" cy="1318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504" tIns="139504" rIns="139504" bIns="139504" numCol="1" spcCol="1270" anchor="ctr" anchorCtr="0">
          <a:noAutofit/>
        </a:bodyPr>
        <a:lstStyle/>
        <a:p>
          <a:pPr marL="0" lvl="0" indent="0" algn="l" defTabSz="711200">
            <a:lnSpc>
              <a:spcPct val="90000"/>
            </a:lnSpc>
            <a:spcBef>
              <a:spcPct val="0"/>
            </a:spcBef>
            <a:spcAft>
              <a:spcPct val="35000"/>
            </a:spcAft>
            <a:buNone/>
          </a:pPr>
          <a:r>
            <a:rPr lang="en-US" sz="1600" kern="1200"/>
            <a:t>Thomas Consulting Group</a:t>
          </a:r>
        </a:p>
        <a:p>
          <a:pPr marL="0" lvl="0" indent="0" algn="l" defTabSz="711200">
            <a:lnSpc>
              <a:spcPct val="90000"/>
            </a:lnSpc>
            <a:spcBef>
              <a:spcPct val="0"/>
            </a:spcBef>
            <a:spcAft>
              <a:spcPct val="35000"/>
            </a:spcAft>
            <a:buNone/>
          </a:pPr>
          <a:r>
            <a:rPr lang="en-US" sz="1600" kern="1200"/>
            <a:t>City Scale</a:t>
          </a:r>
        </a:p>
      </dsp:txBody>
      <dsp:txXfrm>
        <a:off x="4868966" y="4945671"/>
        <a:ext cx="2567701" cy="13181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6F061-EB85-497F-A176-D648F6563C1B}">
      <dsp:nvSpPr>
        <dsp:cNvPr id="0" name=""/>
        <dsp:cNvSpPr/>
      </dsp:nvSpPr>
      <dsp:spPr>
        <a:xfrm>
          <a:off x="0" y="706671"/>
          <a:ext cx="3073451" cy="195164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6F415A-3659-4CE6-B157-430C2319E140}">
      <dsp:nvSpPr>
        <dsp:cNvPr id="0" name=""/>
        <dsp:cNvSpPr/>
      </dsp:nvSpPr>
      <dsp:spPr>
        <a:xfrm>
          <a:off x="341494" y="1031091"/>
          <a:ext cx="3073451" cy="1951641"/>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Calibri Light" panose="020F0302020204030204"/>
            </a:rPr>
            <a:t> Direct support and "deep" technical assistance to communities in pursing federal funding </a:t>
          </a:r>
          <a:endParaRPr lang="en-US" sz="2300" kern="1200"/>
        </a:p>
      </dsp:txBody>
      <dsp:txXfrm>
        <a:off x="398656" y="1088253"/>
        <a:ext cx="2959127" cy="1837317"/>
      </dsp:txXfrm>
    </dsp:sp>
    <dsp:sp modelId="{044A3673-57F7-47B9-B203-26A15926F22F}">
      <dsp:nvSpPr>
        <dsp:cNvPr id="0" name=""/>
        <dsp:cNvSpPr/>
      </dsp:nvSpPr>
      <dsp:spPr>
        <a:xfrm>
          <a:off x="3756441" y="706671"/>
          <a:ext cx="3073451" cy="195164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0A2228-1163-4675-B134-6512610B2864}">
      <dsp:nvSpPr>
        <dsp:cNvPr id="0" name=""/>
        <dsp:cNvSpPr/>
      </dsp:nvSpPr>
      <dsp:spPr>
        <a:xfrm>
          <a:off x="4097935" y="1031091"/>
          <a:ext cx="3073451" cy="1951641"/>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Calibri Light" panose="020F0302020204030204"/>
            </a:rPr>
            <a:t>Eligible cities are those with black leadership or roughly 30% or greater black population</a:t>
          </a:r>
          <a:endParaRPr lang="en-US" sz="2300" kern="1200"/>
        </a:p>
      </dsp:txBody>
      <dsp:txXfrm>
        <a:off x="4155097" y="1088253"/>
        <a:ext cx="2959127" cy="1837317"/>
      </dsp:txXfrm>
    </dsp:sp>
    <dsp:sp modelId="{E07F0D57-CD3B-4F79-A527-936853EC5731}">
      <dsp:nvSpPr>
        <dsp:cNvPr id="0" name=""/>
        <dsp:cNvSpPr/>
      </dsp:nvSpPr>
      <dsp:spPr>
        <a:xfrm>
          <a:off x="7512882" y="706671"/>
          <a:ext cx="3073451" cy="195164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4B064D-95A6-4A5A-A6D5-459F834CD9A7}">
      <dsp:nvSpPr>
        <dsp:cNvPr id="0" name=""/>
        <dsp:cNvSpPr/>
      </dsp:nvSpPr>
      <dsp:spPr>
        <a:xfrm>
          <a:off x="7854377" y="1031091"/>
          <a:ext cx="3073451" cy="1951641"/>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Calibri Light" panose="020F0302020204030204"/>
            </a:rPr>
            <a:t>Exclusive to supporting climate </a:t>
          </a:r>
          <a:r>
            <a:rPr lang="en-US" sz="2300" i="1" kern="1200">
              <a:latin typeface="Calibri Light" panose="020F0302020204030204"/>
            </a:rPr>
            <a:t>and </a:t>
          </a:r>
          <a:r>
            <a:rPr lang="en-US" sz="2300" i="0" kern="1200">
              <a:latin typeface="Calibri Light" panose="020F0302020204030204"/>
            </a:rPr>
            <a:t>equity projects</a:t>
          </a:r>
          <a:endParaRPr lang="en-US" sz="2300" i="0" kern="1200"/>
        </a:p>
      </dsp:txBody>
      <dsp:txXfrm>
        <a:off x="7911539" y="1088253"/>
        <a:ext cx="2959127" cy="18373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0D6B7E-5876-43C9-8ADE-E5DA3BA1321E}">
      <dsp:nvSpPr>
        <dsp:cNvPr id="0" name=""/>
        <dsp:cNvSpPr/>
      </dsp:nvSpPr>
      <dsp:spPr>
        <a:xfrm>
          <a:off x="0" y="3022"/>
          <a:ext cx="12190412" cy="141341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ECBF14-DE2F-464A-9E00-F90941CF9000}">
      <dsp:nvSpPr>
        <dsp:cNvPr id="0" name=""/>
        <dsp:cNvSpPr/>
      </dsp:nvSpPr>
      <dsp:spPr>
        <a:xfrm>
          <a:off x="427558" y="321041"/>
          <a:ext cx="777378" cy="77737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DC5542-260D-473D-A2E5-A86527B4A116}">
      <dsp:nvSpPr>
        <dsp:cNvPr id="0" name=""/>
        <dsp:cNvSpPr/>
      </dsp:nvSpPr>
      <dsp:spPr>
        <a:xfrm>
          <a:off x="1632495" y="3022"/>
          <a:ext cx="5485685" cy="1413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586" tIns="149586" rIns="149586" bIns="149586" numCol="1" spcCol="1270" anchor="ctr" anchorCtr="0">
          <a:noAutofit/>
        </a:bodyPr>
        <a:lstStyle/>
        <a:p>
          <a:pPr marL="0" lvl="0" indent="0" algn="l" defTabSz="1111250">
            <a:lnSpc>
              <a:spcPct val="100000"/>
            </a:lnSpc>
            <a:spcBef>
              <a:spcPct val="0"/>
            </a:spcBef>
            <a:spcAft>
              <a:spcPct val="35000"/>
            </a:spcAft>
            <a:buNone/>
          </a:pPr>
          <a:r>
            <a:rPr lang="en-US" sz="2500" b="0" i="0" kern="1200" dirty="0">
              <a:latin typeface="Calibri Light" panose="020F0302020204030204"/>
            </a:rPr>
            <a:t>Community Engagement</a:t>
          </a:r>
          <a:endParaRPr lang="en-US" sz="2500" b="0" i="0" kern="1200" dirty="0"/>
        </a:p>
      </dsp:txBody>
      <dsp:txXfrm>
        <a:off x="1632495" y="3022"/>
        <a:ext cx="5485685" cy="1413415"/>
      </dsp:txXfrm>
    </dsp:sp>
    <dsp:sp modelId="{DAC5E668-D675-4E98-8720-DFD1205BAA22}">
      <dsp:nvSpPr>
        <dsp:cNvPr id="0" name=""/>
        <dsp:cNvSpPr/>
      </dsp:nvSpPr>
      <dsp:spPr>
        <a:xfrm>
          <a:off x="7118180" y="3022"/>
          <a:ext cx="5070635" cy="1413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586" tIns="149586" rIns="149586" bIns="149586" numCol="1" spcCol="1270" anchor="ctr" anchorCtr="0">
          <a:noAutofit/>
        </a:bodyPr>
        <a:lstStyle/>
        <a:p>
          <a:pPr marL="0" lvl="0" indent="0" algn="l" defTabSz="711200" rtl="0">
            <a:lnSpc>
              <a:spcPct val="100000"/>
            </a:lnSpc>
            <a:spcBef>
              <a:spcPct val="0"/>
            </a:spcBef>
            <a:spcAft>
              <a:spcPct val="35000"/>
            </a:spcAft>
            <a:buNone/>
          </a:pPr>
          <a:r>
            <a:rPr lang="en-US" sz="1600" b="0" i="0" kern="1200" dirty="0">
              <a:latin typeface="Calibri Light" panose="020F0302020204030204"/>
            </a:rPr>
            <a:t>Multi-stakeholder engagement</a:t>
          </a:r>
          <a:endParaRPr lang="en-US" sz="1600" b="0" i="0" kern="1200" dirty="0"/>
        </a:p>
        <a:p>
          <a:pPr marL="0" lvl="0" indent="0" algn="l" defTabSz="711200">
            <a:lnSpc>
              <a:spcPct val="100000"/>
            </a:lnSpc>
            <a:spcBef>
              <a:spcPct val="0"/>
            </a:spcBef>
            <a:spcAft>
              <a:spcPct val="35000"/>
            </a:spcAft>
            <a:buNone/>
          </a:pPr>
          <a:r>
            <a:rPr lang="en-US" sz="100" b="0" i="0" kern="1200" dirty="0">
              <a:latin typeface="Calibri Light" panose="020F0302020204030204"/>
            </a:rPr>
            <a:t>Support community planning processes </a:t>
          </a:r>
          <a:endParaRPr lang="en-US" sz="100" b="0" i="0" kern="1200" dirty="0"/>
        </a:p>
      </dsp:txBody>
      <dsp:txXfrm>
        <a:off x="7118180" y="3022"/>
        <a:ext cx="5070635" cy="1413415"/>
      </dsp:txXfrm>
    </dsp:sp>
    <dsp:sp modelId="{E3929278-0DCA-43BC-A55B-D61172F73FFC}">
      <dsp:nvSpPr>
        <dsp:cNvPr id="0" name=""/>
        <dsp:cNvSpPr/>
      </dsp:nvSpPr>
      <dsp:spPr>
        <a:xfrm>
          <a:off x="0" y="1769792"/>
          <a:ext cx="12190412" cy="141341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2E150B-DEFA-48B6-9E70-E4E5B19755EA}">
      <dsp:nvSpPr>
        <dsp:cNvPr id="0" name=""/>
        <dsp:cNvSpPr/>
      </dsp:nvSpPr>
      <dsp:spPr>
        <a:xfrm>
          <a:off x="427558" y="2087810"/>
          <a:ext cx="777378" cy="7773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4C91FB-52A2-4369-9CA7-E897E49BCFE7}">
      <dsp:nvSpPr>
        <dsp:cNvPr id="0" name=""/>
        <dsp:cNvSpPr/>
      </dsp:nvSpPr>
      <dsp:spPr>
        <a:xfrm>
          <a:off x="1632495" y="1769792"/>
          <a:ext cx="5485685" cy="1413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586" tIns="149586" rIns="149586" bIns="149586" numCol="1" spcCol="1270" anchor="ctr" anchorCtr="0">
          <a:noAutofit/>
        </a:bodyPr>
        <a:lstStyle/>
        <a:p>
          <a:pPr marL="0" lvl="0" indent="0" algn="l" defTabSz="1111250">
            <a:lnSpc>
              <a:spcPct val="100000"/>
            </a:lnSpc>
            <a:spcBef>
              <a:spcPct val="0"/>
            </a:spcBef>
            <a:spcAft>
              <a:spcPct val="35000"/>
            </a:spcAft>
            <a:buNone/>
          </a:pPr>
          <a:r>
            <a:rPr lang="en-US" sz="2500" b="0" i="0" kern="1200" dirty="0">
              <a:latin typeface="Calibri Light" panose="020F0302020204030204"/>
            </a:rPr>
            <a:t>Project Development</a:t>
          </a:r>
        </a:p>
      </dsp:txBody>
      <dsp:txXfrm>
        <a:off x="1632495" y="1769792"/>
        <a:ext cx="5485685" cy="1413415"/>
      </dsp:txXfrm>
    </dsp:sp>
    <dsp:sp modelId="{4D6CFF02-3D23-4C59-A525-EE7871E47FBC}">
      <dsp:nvSpPr>
        <dsp:cNvPr id="0" name=""/>
        <dsp:cNvSpPr/>
      </dsp:nvSpPr>
      <dsp:spPr>
        <a:xfrm>
          <a:off x="7118180" y="1769792"/>
          <a:ext cx="5070635" cy="1413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586" tIns="149586" rIns="149586" bIns="149586" numCol="1" spcCol="1270" anchor="ctr" anchorCtr="0">
          <a:noAutofit/>
        </a:bodyPr>
        <a:lstStyle/>
        <a:p>
          <a:pPr marL="0" lvl="0" indent="0" algn="l" defTabSz="800100">
            <a:lnSpc>
              <a:spcPct val="100000"/>
            </a:lnSpc>
            <a:spcBef>
              <a:spcPct val="0"/>
            </a:spcBef>
            <a:spcAft>
              <a:spcPct val="35000"/>
            </a:spcAft>
            <a:buNone/>
          </a:pPr>
          <a:r>
            <a:rPr lang="en-US" sz="1800" b="0" i="0" kern="1200" dirty="0">
              <a:latin typeface="Calibri Light" panose="020F0302020204030204"/>
            </a:rPr>
            <a:t>Process and project mapping</a:t>
          </a:r>
        </a:p>
        <a:p>
          <a:pPr marL="0" lvl="0" indent="0" algn="l" defTabSz="800100">
            <a:lnSpc>
              <a:spcPct val="100000"/>
            </a:lnSpc>
            <a:spcBef>
              <a:spcPct val="0"/>
            </a:spcBef>
            <a:spcAft>
              <a:spcPct val="35000"/>
            </a:spcAft>
            <a:buNone/>
          </a:pPr>
          <a:r>
            <a:rPr lang="en-US" sz="1800" b="0" i="0" kern="1200" dirty="0">
              <a:latin typeface="Calibri Light" panose="020F0302020204030204"/>
            </a:rPr>
            <a:t>Feasibility studies and analysis</a:t>
          </a:r>
        </a:p>
      </dsp:txBody>
      <dsp:txXfrm>
        <a:off x="7118180" y="1769792"/>
        <a:ext cx="5070635" cy="1413415"/>
      </dsp:txXfrm>
    </dsp:sp>
    <dsp:sp modelId="{D43AD751-272F-42A5-9026-ECF93401B023}">
      <dsp:nvSpPr>
        <dsp:cNvPr id="0" name=""/>
        <dsp:cNvSpPr/>
      </dsp:nvSpPr>
      <dsp:spPr>
        <a:xfrm>
          <a:off x="0" y="3536561"/>
          <a:ext cx="12190412" cy="141341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C9237F-263D-4323-8281-783C33689383}">
      <dsp:nvSpPr>
        <dsp:cNvPr id="0" name=""/>
        <dsp:cNvSpPr/>
      </dsp:nvSpPr>
      <dsp:spPr>
        <a:xfrm>
          <a:off x="427558" y="3854580"/>
          <a:ext cx="777378" cy="7773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DABC28-55D2-4FD9-A81E-DBDE01838030}">
      <dsp:nvSpPr>
        <dsp:cNvPr id="0" name=""/>
        <dsp:cNvSpPr/>
      </dsp:nvSpPr>
      <dsp:spPr>
        <a:xfrm>
          <a:off x="1632495" y="3536561"/>
          <a:ext cx="5485685" cy="1413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586" tIns="149586" rIns="149586" bIns="149586" numCol="1" spcCol="1270" anchor="ctr" anchorCtr="0">
          <a:noAutofit/>
        </a:bodyPr>
        <a:lstStyle/>
        <a:p>
          <a:pPr marL="0" lvl="0" indent="0" algn="l" defTabSz="1111250">
            <a:lnSpc>
              <a:spcPct val="100000"/>
            </a:lnSpc>
            <a:spcBef>
              <a:spcPct val="0"/>
            </a:spcBef>
            <a:spcAft>
              <a:spcPct val="35000"/>
            </a:spcAft>
            <a:buNone/>
          </a:pPr>
          <a:r>
            <a:rPr lang="en-US" sz="2500" b="0" i="0" kern="1200" dirty="0">
              <a:latin typeface="Calibri Light" panose="020F0302020204030204"/>
            </a:rPr>
            <a:t>Grant Application Support </a:t>
          </a:r>
          <a:endParaRPr lang="en-US" sz="2500" b="0" i="0" kern="1200" dirty="0"/>
        </a:p>
      </dsp:txBody>
      <dsp:txXfrm>
        <a:off x="1632495" y="3536561"/>
        <a:ext cx="5485685" cy="1413415"/>
      </dsp:txXfrm>
    </dsp:sp>
    <dsp:sp modelId="{0810AC3C-E324-485E-A90A-A77B4E259A0F}">
      <dsp:nvSpPr>
        <dsp:cNvPr id="0" name=""/>
        <dsp:cNvSpPr/>
      </dsp:nvSpPr>
      <dsp:spPr>
        <a:xfrm>
          <a:off x="7118180" y="3536561"/>
          <a:ext cx="5070635" cy="1413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586" tIns="149586" rIns="149586" bIns="149586" numCol="1" spcCol="1270" anchor="ctr" anchorCtr="0">
          <a:noAutofit/>
        </a:bodyPr>
        <a:lstStyle/>
        <a:p>
          <a:pPr marL="0" lvl="0" indent="0" algn="l" defTabSz="711200">
            <a:lnSpc>
              <a:spcPct val="100000"/>
            </a:lnSpc>
            <a:spcBef>
              <a:spcPct val="0"/>
            </a:spcBef>
            <a:spcAft>
              <a:spcPct val="35000"/>
            </a:spcAft>
            <a:buNone/>
          </a:pPr>
          <a:r>
            <a:rPr lang="en-US" sz="1600" b="0" i="0" kern="1200" baseline="0" dirty="0">
              <a:latin typeface="Calibri Light" panose="020F0302020204030204"/>
            </a:rPr>
            <a:t>Preliminary planning</a:t>
          </a:r>
        </a:p>
        <a:p>
          <a:pPr marL="0" lvl="0" indent="0" algn="l" defTabSz="711200">
            <a:lnSpc>
              <a:spcPct val="100000"/>
            </a:lnSpc>
            <a:spcBef>
              <a:spcPct val="0"/>
            </a:spcBef>
            <a:spcAft>
              <a:spcPct val="35000"/>
            </a:spcAft>
            <a:buNone/>
          </a:pPr>
          <a:r>
            <a:rPr lang="en-US" sz="100" b="0" i="0" kern="1200" baseline="0" dirty="0">
              <a:latin typeface="Calibri Light" panose="020F0302020204030204"/>
            </a:rPr>
            <a:t>Technical</a:t>
          </a:r>
          <a:r>
            <a:rPr lang="en-US" sz="100" b="0" i="0" kern="1200" baseline="0" dirty="0"/>
            <a:t> </a:t>
          </a:r>
          <a:r>
            <a:rPr lang="en-US" sz="100" b="0" i="0" kern="1200" baseline="0" dirty="0">
              <a:latin typeface="Calibri Light" panose="020F0302020204030204"/>
            </a:rPr>
            <a:t>support</a:t>
          </a:r>
        </a:p>
        <a:p>
          <a:pPr marL="0" lvl="0" indent="0" algn="l" defTabSz="711200">
            <a:lnSpc>
              <a:spcPct val="100000"/>
            </a:lnSpc>
            <a:spcBef>
              <a:spcPct val="0"/>
            </a:spcBef>
            <a:spcAft>
              <a:spcPct val="35000"/>
            </a:spcAft>
            <a:buNone/>
          </a:pPr>
          <a:r>
            <a:rPr lang="en-US" sz="100" b="0" i="0" kern="1200" dirty="0">
              <a:latin typeface="Calibri Light" panose="020F0302020204030204"/>
            </a:rPr>
            <a:t>Grant writing</a:t>
          </a:r>
          <a:endParaRPr lang="en-US" sz="100" b="0" i="0" kern="1200" dirty="0"/>
        </a:p>
        <a:p>
          <a:pPr marL="0" lvl="0" indent="0" algn="l" defTabSz="711200">
            <a:lnSpc>
              <a:spcPct val="100000"/>
            </a:lnSpc>
            <a:spcBef>
              <a:spcPct val="0"/>
            </a:spcBef>
            <a:spcAft>
              <a:spcPct val="35000"/>
            </a:spcAft>
            <a:buNone/>
          </a:pPr>
          <a:r>
            <a:rPr lang="en-US" sz="100" kern="1200" baseline="0" dirty="0">
              <a:latin typeface="Calibri Light" panose="020F0302020204030204"/>
            </a:rPr>
            <a:t>    </a:t>
          </a:r>
          <a:endParaRPr lang="en-US" sz="100" kern="1200" dirty="0"/>
        </a:p>
      </dsp:txBody>
      <dsp:txXfrm>
        <a:off x="7118180" y="3536561"/>
        <a:ext cx="5070635" cy="141341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18C4ABB-BED3-170D-CE1C-C07DD413C2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4430052-9CEF-50AB-9F04-941FF25FEE0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12BEDD3-9CBE-4A42-8C24-EC11188964FD}" type="datetimeFigureOut">
              <a:rPr lang="en-US" smtClean="0"/>
              <a:t>6/27/2024</a:t>
            </a:fld>
            <a:endParaRPr lang="en-US" dirty="0"/>
          </a:p>
        </p:txBody>
      </p:sp>
      <p:sp>
        <p:nvSpPr>
          <p:cNvPr id="4" name="Footer Placeholder 3">
            <a:extLst>
              <a:ext uri="{FF2B5EF4-FFF2-40B4-BE49-F238E27FC236}">
                <a16:creationId xmlns:a16="http://schemas.microsoft.com/office/drawing/2014/main" id="{ECAA0A75-E4F6-1AC4-6031-4B2F595B1AB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3DDAD3B-0F8C-4B5B-5807-D712B75C7F4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BC4F5E9-74A6-42FE-AE53-A193E8613D48}" type="slidenum">
              <a:rPr lang="en-US" smtClean="0"/>
              <a:t>‹#›</a:t>
            </a:fld>
            <a:endParaRPr lang="en-US" dirty="0"/>
          </a:p>
        </p:txBody>
      </p:sp>
    </p:spTree>
    <p:extLst>
      <p:ext uri="{BB962C8B-B14F-4D97-AF65-F5344CB8AC3E}">
        <p14:creationId xmlns:p14="http://schemas.microsoft.com/office/powerpoint/2010/main" val="33175134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8DE26B-BA6A-4D09-A305-EC851ACF068F}" type="datetimeFigureOut">
              <a:rPr lang="en-US" smtClean="0"/>
              <a:t>6/27/2024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9934F1-3E88-4D85-A5B0-417939EC95BF}" type="slidenum">
              <a:rPr lang="en-US" smtClean="0"/>
              <a:t>‹#›</a:t>
            </a:fld>
            <a:endParaRPr lang="en-US" dirty="0"/>
          </a:p>
        </p:txBody>
      </p:sp>
    </p:spTree>
    <p:extLst>
      <p:ext uri="{BB962C8B-B14F-4D97-AF65-F5344CB8AC3E}">
        <p14:creationId xmlns:p14="http://schemas.microsoft.com/office/powerpoint/2010/main" val="3884479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23B0A-ABE6-5C77-FCFB-3ADB8F7EB5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8EF9B4-03D3-54A5-9BFA-523023998E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C545C9-E21A-0E40-BD4E-3B6AC30A2E76}"/>
              </a:ext>
            </a:extLst>
          </p:cNvPr>
          <p:cNvSpPr>
            <a:spLocks noGrp="1"/>
          </p:cNvSpPr>
          <p:nvPr>
            <p:ph type="body" idx="1"/>
          </p:nvPr>
        </p:nvSpPr>
        <p:spPr/>
        <p:txBody>
          <a:bodyPr/>
          <a:lstStyle/>
          <a:p>
            <a:r>
              <a:rPr lang="en-US" dirty="0"/>
              <a:t>Icebreaker:</a:t>
            </a:r>
          </a:p>
        </p:txBody>
      </p:sp>
      <p:sp>
        <p:nvSpPr>
          <p:cNvPr id="4" name="Slide Number Placeholder 3">
            <a:extLst>
              <a:ext uri="{FF2B5EF4-FFF2-40B4-BE49-F238E27FC236}">
                <a16:creationId xmlns:a16="http://schemas.microsoft.com/office/drawing/2014/main" id="{E7264830-4180-9874-0B1D-25A1CBB31744}"/>
              </a:ext>
            </a:extLst>
          </p:cNvPr>
          <p:cNvSpPr>
            <a:spLocks noGrp="1"/>
          </p:cNvSpPr>
          <p:nvPr>
            <p:ph type="sldNum" sz="quarter" idx="5"/>
          </p:nvPr>
        </p:nvSpPr>
        <p:spPr/>
        <p:txBody>
          <a:bodyPr/>
          <a:lstStyle/>
          <a:p>
            <a:fld id="{2F44A5A9-D042-4D6F-887D-245D2CB5CC0C}" type="slidenum">
              <a:rPr lang="en-US" smtClean="0"/>
              <a:t>3</a:t>
            </a:fld>
            <a:endParaRPr lang="en-US" dirty="0"/>
          </a:p>
        </p:txBody>
      </p:sp>
    </p:spTree>
    <p:extLst>
      <p:ext uri="{BB962C8B-B14F-4D97-AF65-F5344CB8AC3E}">
        <p14:creationId xmlns:p14="http://schemas.microsoft.com/office/powerpoint/2010/main" val="2035351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back to Joel </a:t>
            </a:r>
          </a:p>
        </p:txBody>
      </p:sp>
      <p:sp>
        <p:nvSpPr>
          <p:cNvPr id="4" name="Slide Number Placeholder 3"/>
          <p:cNvSpPr>
            <a:spLocks noGrp="1"/>
          </p:cNvSpPr>
          <p:nvPr>
            <p:ph type="sldNum" sz="quarter" idx="5"/>
          </p:nvPr>
        </p:nvSpPr>
        <p:spPr/>
        <p:txBody>
          <a:bodyPr/>
          <a:lstStyle/>
          <a:p>
            <a:fld id="{2F44A5A9-D042-4D6F-887D-245D2CB5CC0C}" type="slidenum">
              <a:rPr lang="en-US" smtClean="0"/>
              <a:t>4</a:t>
            </a:fld>
            <a:endParaRPr lang="en-US" dirty="0"/>
          </a:p>
        </p:txBody>
      </p:sp>
    </p:spTree>
    <p:extLst>
      <p:ext uri="{BB962C8B-B14F-4D97-AF65-F5344CB8AC3E}">
        <p14:creationId xmlns:p14="http://schemas.microsoft.com/office/powerpoint/2010/main" val="16742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Present your findings from the homework (identifying eligible census tracts in your municipality)</a:t>
            </a:r>
          </a:p>
          <a:p>
            <a:pPr marL="228600" indent="-228600">
              <a:buAutoNum type="arabicPeriod"/>
            </a:pPr>
            <a:r>
              <a:rPr lang="en-US" dirty="0"/>
              <a:t>How do the priorities of those census tracts align with Justice40 opportunities?</a:t>
            </a:r>
          </a:p>
          <a:p>
            <a:pPr marL="228600" indent="-228600">
              <a:buAutoNum type="arabicPeriod"/>
            </a:pPr>
            <a:r>
              <a:rPr lang="en-US" dirty="0"/>
              <a:t>What would a project look like?</a:t>
            </a:r>
          </a:p>
          <a:p>
            <a:pPr marL="228600" indent="-228600">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8D9934F1-3E88-4D85-A5B0-417939EC95BF}" type="slidenum">
              <a:rPr lang="en-US" smtClean="0"/>
              <a:t>5</a:t>
            </a:fld>
            <a:endParaRPr lang="en-US" dirty="0"/>
          </a:p>
        </p:txBody>
      </p:sp>
    </p:spTree>
    <p:extLst>
      <p:ext uri="{BB962C8B-B14F-4D97-AF65-F5344CB8AC3E}">
        <p14:creationId xmlns:p14="http://schemas.microsoft.com/office/powerpoint/2010/main" val="3923723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0000"/>
              </a:lnSpc>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Kris Brady</a:t>
            </a:r>
            <a:endParaRPr lang="en-US" sz="1800" dirty="0">
              <a:effectLst/>
              <a:latin typeface="Arial (Body)"/>
              <a:ea typeface="Times New Roman" panose="02020603050405020304" pitchFamily="18" charset="0"/>
              <a:cs typeface="Times New Roman" panose="02020603050405020304" pitchFamily="18" charset="0"/>
            </a:endParaRPr>
          </a:p>
          <a:p>
            <a:pPr marL="0" marR="0">
              <a:lnSpc>
                <a:spcPct val="110000"/>
              </a:lnSpc>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Director</a:t>
            </a:r>
            <a:endParaRPr lang="en-US" sz="1800" dirty="0">
              <a:effectLst/>
              <a:latin typeface="Arial (Body)"/>
              <a:ea typeface="Times New Roman" panose="02020603050405020304" pitchFamily="18" charset="0"/>
              <a:cs typeface="Times New Roman" panose="02020603050405020304" pitchFamily="18" charset="0"/>
            </a:endParaRPr>
          </a:p>
          <a:p>
            <a:pPr marL="0" marR="0">
              <a:lnSpc>
                <a:spcPct val="110000"/>
              </a:lnSpc>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Michigan Infrastructure Office Technical Assistance Center</a:t>
            </a:r>
            <a:endParaRPr lang="en-US" sz="1800" dirty="0">
              <a:effectLst/>
              <a:latin typeface="Arial (Body)"/>
              <a:ea typeface="Times New Roman" panose="02020603050405020304" pitchFamily="18" charset="0"/>
              <a:cs typeface="Times New Roman" panose="02020603050405020304" pitchFamily="18" charset="0"/>
            </a:endParaRPr>
          </a:p>
          <a:p>
            <a:pPr marL="0" marR="0">
              <a:lnSpc>
                <a:spcPct val="110000"/>
              </a:lnSpc>
              <a:spcBef>
                <a:spcPts val="0"/>
              </a:spcBef>
              <a:spcAft>
                <a:spcPts val="90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Arial (Body)"/>
              <a:ea typeface="Times New Roman" panose="02020603050405020304" pitchFamily="18" charset="0"/>
              <a:cs typeface="Times New Roman" panose="02020603050405020304" pitchFamily="18" charset="0"/>
            </a:endParaRPr>
          </a:p>
          <a:p>
            <a:pPr marL="0" marR="0">
              <a:lnSpc>
                <a:spcPct val="110000"/>
              </a:lnSpc>
              <a:spcBef>
                <a:spcPts val="0"/>
              </a:spcBef>
              <a:spcAft>
                <a:spcPts val="90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Prior to joining the Michigan Infrastructure Office to establish the Technical Assistance Center, Kris Brady served northern Michigan communities for 30 years providing technical assistance including: Needs Assessment, community development master planning, creating community teams to address identified needs, writing strategic plans, identifying funding (federal,state,local),grant writing and administration, program management to completion. Also, through her directorship at Northwest Michigan Community Action, Brady served in leadership positions on statewide boards including the Michigan Homeless Policy Council, Michigan Interagency Council on Homeless, Community Economic Development Association of Michigan and HomeStretch Non-profit Housing Corporation. She is a founding member of the Northwest Michigan Coalition to End Homelessness, Rural Partners of Michigan, and Grand Traverse Area Homeless Youth Initiative.  Kris is excited to have established the first MIO Technical Assistance Center and looks forward to utilizing her expertise and passion for service to help grow and build Michigan communities. </a:t>
            </a:r>
            <a:endParaRPr lang="en-US" sz="1800" dirty="0">
              <a:effectLst/>
              <a:latin typeface="Arial (Body)"/>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F44A5A9-D042-4D6F-887D-245D2CB5CC0C}" type="slidenum">
              <a:rPr lang="en-US" smtClean="0"/>
              <a:t>7</a:t>
            </a:fld>
            <a:endParaRPr lang="en-US" dirty="0"/>
          </a:p>
        </p:txBody>
      </p:sp>
    </p:spTree>
    <p:extLst>
      <p:ext uri="{BB962C8B-B14F-4D97-AF65-F5344CB8AC3E}">
        <p14:creationId xmlns:p14="http://schemas.microsoft.com/office/powerpoint/2010/main" val="1101720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9934F1-3E88-4D85-A5B0-417939EC95BF}" type="slidenum">
              <a:rPr lang="en-US" smtClean="0"/>
              <a:t>8</a:t>
            </a:fld>
            <a:endParaRPr lang="en-US" dirty="0"/>
          </a:p>
        </p:txBody>
      </p:sp>
    </p:spTree>
    <p:extLst>
      <p:ext uri="{BB962C8B-B14F-4D97-AF65-F5344CB8AC3E}">
        <p14:creationId xmlns:p14="http://schemas.microsoft.com/office/powerpoint/2010/main" val="1197025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The Local Infrastructure Hub is a national program designed to connect cities and towns with the resources and expert advice they need to access federal infrastructure funding in order to drive local progress, improve communities, and deliver results for residents. </a:t>
            </a:r>
          </a:p>
          <a:p>
            <a:endParaRPr lang="en-US" dirty="0"/>
          </a:p>
        </p:txBody>
      </p:sp>
      <p:sp>
        <p:nvSpPr>
          <p:cNvPr id="4" name="Slide Number Placeholder 3"/>
          <p:cNvSpPr>
            <a:spLocks noGrp="1"/>
          </p:cNvSpPr>
          <p:nvPr>
            <p:ph type="sldNum" sz="quarter" idx="5"/>
          </p:nvPr>
        </p:nvSpPr>
        <p:spPr/>
        <p:txBody>
          <a:bodyPr/>
          <a:lstStyle/>
          <a:p>
            <a:fld id="{9AF41641-1346-4C42-A482-5F3E4C6DCA50}" type="slidenum">
              <a:rPr lang="en-US" smtClean="0"/>
              <a:t>11</a:t>
            </a:fld>
            <a:endParaRPr lang="en-US"/>
          </a:p>
        </p:txBody>
      </p:sp>
    </p:spTree>
    <p:extLst>
      <p:ext uri="{BB962C8B-B14F-4D97-AF65-F5344CB8AC3E}">
        <p14:creationId xmlns:p14="http://schemas.microsoft.com/office/powerpoint/2010/main" val="2336481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0000"/>
              </a:lnSpc>
            </a:pPr>
            <a:r>
              <a:rPr lang="en-US" sz="1200" dirty="0"/>
              <a:t>Providing technical assistance to local communities and municipalities to help them obtain federal grants for climate and equity projects</a:t>
            </a:r>
          </a:p>
          <a:p>
            <a:pPr lvl="0">
              <a:lnSpc>
                <a:spcPct val="100000"/>
              </a:lnSpc>
            </a:pPr>
            <a:r>
              <a:rPr lang="en-US" sz="1200" dirty="0"/>
              <a:t>Identifying, launching, and coordinating city engagement</a:t>
            </a:r>
          </a:p>
          <a:p>
            <a:pPr lvl="0">
              <a:lnSpc>
                <a:spcPct val="100000"/>
              </a:lnSpc>
            </a:pPr>
            <a:r>
              <a:rPr lang="en-US" sz="1200" dirty="0"/>
              <a:t>Coordinating with networks for outreach and amplification</a:t>
            </a:r>
          </a:p>
          <a:p>
            <a:endParaRPr lang="en-US" dirty="0"/>
          </a:p>
        </p:txBody>
      </p:sp>
      <p:sp>
        <p:nvSpPr>
          <p:cNvPr id="4" name="Slide Number Placeholder 3"/>
          <p:cNvSpPr>
            <a:spLocks noGrp="1"/>
          </p:cNvSpPr>
          <p:nvPr>
            <p:ph type="sldNum" sz="quarter" idx="5"/>
          </p:nvPr>
        </p:nvSpPr>
        <p:spPr/>
        <p:txBody>
          <a:bodyPr/>
          <a:lstStyle/>
          <a:p>
            <a:fld id="{9AF41641-1346-4C42-A482-5F3E4C6DCA50}" type="slidenum">
              <a:rPr lang="en-US" smtClean="0"/>
              <a:t>13</a:t>
            </a:fld>
            <a:endParaRPr lang="en-US"/>
          </a:p>
        </p:txBody>
      </p:sp>
    </p:spTree>
    <p:extLst>
      <p:ext uri="{BB962C8B-B14F-4D97-AF65-F5344CB8AC3E}">
        <p14:creationId xmlns:p14="http://schemas.microsoft.com/office/powerpoint/2010/main" val="2844811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Illinois, Indiana, Kansas, Kentucky, Michigan, Minnesota, Ohio, Wisconsin</a:t>
            </a:r>
          </a:p>
        </p:txBody>
      </p:sp>
      <p:sp>
        <p:nvSpPr>
          <p:cNvPr id="4" name="Slide Number Placeholder 3"/>
          <p:cNvSpPr>
            <a:spLocks noGrp="1"/>
          </p:cNvSpPr>
          <p:nvPr>
            <p:ph type="sldNum" sz="quarter" idx="5"/>
          </p:nvPr>
        </p:nvSpPr>
        <p:spPr/>
        <p:txBody>
          <a:bodyPr/>
          <a:lstStyle/>
          <a:p>
            <a:fld id="{9AF41641-1346-4C42-A482-5F3E4C6DCA50}" type="slidenum">
              <a:rPr lang="en-US" smtClean="0"/>
              <a:t>14</a:t>
            </a:fld>
            <a:endParaRPr lang="en-US"/>
          </a:p>
        </p:txBody>
      </p:sp>
    </p:spTree>
    <p:extLst>
      <p:ext uri="{BB962C8B-B14F-4D97-AF65-F5344CB8AC3E}">
        <p14:creationId xmlns:p14="http://schemas.microsoft.com/office/powerpoint/2010/main" val="2735436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9934F1-3E88-4D85-A5B0-417939EC95BF}" type="slidenum">
              <a:rPr lang="en-US" smtClean="0"/>
              <a:t>17</a:t>
            </a:fld>
            <a:endParaRPr lang="en-US" dirty="0"/>
          </a:p>
        </p:txBody>
      </p:sp>
    </p:spTree>
    <p:extLst>
      <p:ext uri="{BB962C8B-B14F-4D97-AF65-F5344CB8AC3E}">
        <p14:creationId xmlns:p14="http://schemas.microsoft.com/office/powerpoint/2010/main" val="27342232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0.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Image &amp; Text Slide_Option 5">
    <p:spTree>
      <p:nvGrpSpPr>
        <p:cNvPr id="1" name=""/>
        <p:cNvGrpSpPr/>
        <p:nvPr/>
      </p:nvGrpSpPr>
      <p:grpSpPr>
        <a:xfrm>
          <a:off x="0" y="0"/>
          <a:ext cx="0" cy="0"/>
          <a:chOff x="0" y="0"/>
          <a:chExt cx="0" cy="0"/>
        </a:xfrm>
      </p:grpSpPr>
      <p:sp>
        <p:nvSpPr>
          <p:cNvPr id="3" name="Image 0" descr="preencoded.png">
            <a:extLst>
              <a:ext uri="{FF2B5EF4-FFF2-40B4-BE49-F238E27FC236}">
                <a16:creationId xmlns:a16="http://schemas.microsoft.com/office/drawing/2014/main" id="{924CBA0F-D2D7-FC22-8276-F9B3744C9918}"/>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rgbClr val="002D74"/>
          </a:solidFill>
          <a:ln w="4763" cap="flat">
            <a:noFill/>
            <a:prstDash val="solid"/>
            <a:miter/>
          </a:ln>
        </p:spPr>
        <p:txBody>
          <a:bodyPr rtlCol="0" anchor="ctr">
            <a:noAutofit/>
          </a:bodyPr>
          <a:lstStyle/>
          <a:p>
            <a:endParaRPr lang="en-US" dirty="0"/>
          </a:p>
        </p:txBody>
      </p:sp>
      <p:sp>
        <p:nvSpPr>
          <p:cNvPr id="6" name="Text Placeholder 10">
            <a:extLst>
              <a:ext uri="{FF2B5EF4-FFF2-40B4-BE49-F238E27FC236}">
                <a16:creationId xmlns:a16="http://schemas.microsoft.com/office/drawing/2014/main" id="{E978DDC6-0B70-9EF3-DD04-FB39223A018E}"/>
              </a:ext>
            </a:extLst>
          </p:cNvPr>
          <p:cNvSpPr>
            <a:spLocks noGrp="1"/>
          </p:cNvSpPr>
          <p:nvPr>
            <p:ph type="body" sz="quarter" idx="10" hasCustomPrompt="1"/>
          </p:nvPr>
        </p:nvSpPr>
        <p:spPr>
          <a:xfrm>
            <a:off x="484012" y="1581819"/>
            <a:ext cx="6570737" cy="533400"/>
          </a:xfrm>
          <a:prstGeom prst="rect">
            <a:avLst/>
          </a:prstGeom>
        </p:spPr>
        <p:txBody>
          <a:bodyPr anchor="ctr" anchorCtr="0"/>
          <a:lstStyle>
            <a:lvl1pPr marL="0" indent="0">
              <a:buNone/>
              <a:defRPr sz="3200" b="1" cap="none" baseline="0">
                <a:solidFill>
                  <a:schemeClr val="tx1"/>
                </a:solidFill>
                <a:latin typeface="Arial" panose="020B0604020202020204" pitchFamily="34" charset="0"/>
                <a:cs typeface="Arial" panose="020B0604020202020204" pitchFamily="34" charset="0"/>
              </a:defRPr>
            </a:lvl1pPr>
          </a:lstStyle>
          <a:p>
            <a:pPr lvl="0"/>
            <a:r>
              <a:rPr lang="en-US" dirty="0"/>
              <a:t>Headline</a:t>
            </a:r>
          </a:p>
        </p:txBody>
      </p:sp>
      <p:sp>
        <p:nvSpPr>
          <p:cNvPr id="7" name="Text Placeholder 12">
            <a:extLst>
              <a:ext uri="{FF2B5EF4-FFF2-40B4-BE49-F238E27FC236}">
                <a16:creationId xmlns:a16="http://schemas.microsoft.com/office/drawing/2014/main" id="{D9B0DE7E-A906-9EF8-2115-07AC7002484B}"/>
              </a:ext>
            </a:extLst>
          </p:cNvPr>
          <p:cNvSpPr>
            <a:spLocks noGrp="1"/>
          </p:cNvSpPr>
          <p:nvPr>
            <p:ph type="body" sz="quarter" idx="11" hasCustomPrompt="1"/>
          </p:nvPr>
        </p:nvSpPr>
        <p:spPr>
          <a:xfrm>
            <a:off x="484012" y="2191835"/>
            <a:ext cx="6570737" cy="333652"/>
          </a:xfrm>
          <a:prstGeom prst="rect">
            <a:avLst/>
          </a:prstGeom>
        </p:spPr>
        <p:txBody>
          <a:bodyPr anchor="b" anchorCtr="0"/>
          <a:lstStyle>
            <a:lvl1pPr marL="0" indent="0">
              <a:lnSpc>
                <a:spcPct val="70000"/>
              </a:lnSpc>
              <a:buNone/>
              <a:defRPr sz="2000" b="1" i="0">
                <a:solidFill>
                  <a:srgbClr val="008FB3"/>
                </a:solidFill>
                <a:latin typeface="Arial" panose="020B0604020202020204" pitchFamily="34" charset="0"/>
                <a:cs typeface="Arial" panose="020B0604020202020204" pitchFamily="34" charset="0"/>
              </a:defRPr>
            </a:lvl1pPr>
          </a:lstStyle>
          <a:p>
            <a:pPr lvl="0"/>
            <a:r>
              <a:rPr lang="en-US" dirty="0"/>
              <a:t>Subhead</a:t>
            </a:r>
          </a:p>
        </p:txBody>
      </p:sp>
      <p:sp>
        <p:nvSpPr>
          <p:cNvPr id="8" name="Text Placeholder 14">
            <a:extLst>
              <a:ext uri="{FF2B5EF4-FFF2-40B4-BE49-F238E27FC236}">
                <a16:creationId xmlns:a16="http://schemas.microsoft.com/office/drawing/2014/main" id="{ACB2F6FE-D785-BE57-8150-2E84D83E3076}"/>
              </a:ext>
            </a:extLst>
          </p:cNvPr>
          <p:cNvSpPr>
            <a:spLocks noGrp="1"/>
          </p:cNvSpPr>
          <p:nvPr>
            <p:ph type="body" sz="quarter" idx="12"/>
          </p:nvPr>
        </p:nvSpPr>
        <p:spPr>
          <a:xfrm>
            <a:off x="482801" y="2681597"/>
            <a:ext cx="6570737" cy="2507472"/>
          </a:xfrm>
          <a:prstGeom prst="rect">
            <a:avLst/>
          </a:prstGeom>
        </p:spPr>
        <p:txBody>
          <a:bodyPr/>
          <a:lstStyle>
            <a:lvl1pPr marL="0" indent="0">
              <a:buNone/>
              <a:defRPr sz="2000">
                <a:solidFill>
                  <a:schemeClr val="tx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3" name="Graphic 12">
            <a:extLst>
              <a:ext uri="{FF2B5EF4-FFF2-40B4-BE49-F238E27FC236}">
                <a16:creationId xmlns:a16="http://schemas.microsoft.com/office/drawing/2014/main" id="{0A4733B8-6BD5-2DA8-188B-68EDBCD4AE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15346" y="6104641"/>
            <a:ext cx="2713316" cy="248240"/>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7B604D79-ADD3-B4C0-9E21-AAD6342090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4012" y="5862845"/>
            <a:ext cx="1411704" cy="676834"/>
          </a:xfrm>
          <a:prstGeom prst="rect">
            <a:avLst/>
          </a:prstGeom>
        </p:spPr>
      </p:pic>
      <p:sp>
        <p:nvSpPr>
          <p:cNvPr id="4" name="Image 0" descr="preencoded.png">
            <a:extLst>
              <a:ext uri="{FF2B5EF4-FFF2-40B4-BE49-F238E27FC236}">
                <a16:creationId xmlns:a16="http://schemas.microsoft.com/office/drawing/2014/main" id="{DEAB9E56-5DDE-1B23-444F-7510F23537B4}"/>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tx1"/>
          </a:solidFill>
          <a:ln w="4763" cap="flat">
            <a:noFill/>
            <a:prstDash val="solid"/>
            <a:miter/>
          </a:ln>
        </p:spPr>
        <p:txBody>
          <a:bodyPr rtlCol="0" anchor="ctr">
            <a:noAutofit/>
          </a:bodyPr>
          <a:lstStyle/>
          <a:p>
            <a:endParaRPr lang="en-US" dirty="0"/>
          </a:p>
        </p:txBody>
      </p:sp>
      <p:pic>
        <p:nvPicPr>
          <p:cNvPr id="5" name="Picture 4">
            <a:extLst>
              <a:ext uri="{FF2B5EF4-FFF2-40B4-BE49-F238E27FC236}">
                <a16:creationId xmlns:a16="http://schemas.microsoft.com/office/drawing/2014/main" id="{7FF4D61E-BA0F-6657-2D99-30F950CFC2C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25142" y="5948532"/>
            <a:ext cx="7153671" cy="640081"/>
          </a:xfrm>
          <a:prstGeom prst="rect">
            <a:avLst/>
          </a:prstGeom>
        </p:spPr>
      </p:pic>
      <p:pic>
        <p:nvPicPr>
          <p:cNvPr id="11" name="Picture 10">
            <a:extLst>
              <a:ext uri="{FF2B5EF4-FFF2-40B4-BE49-F238E27FC236}">
                <a16:creationId xmlns:a16="http://schemas.microsoft.com/office/drawing/2014/main" id="{2BCB3782-7C7E-E7C2-14ED-B678A0A2BD7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484012" y="411691"/>
            <a:ext cx="2622855" cy="685337"/>
          </a:xfrm>
          <a:prstGeom prst="rect">
            <a:avLst/>
          </a:prstGeom>
        </p:spPr>
      </p:pic>
    </p:spTree>
    <p:extLst>
      <p:ext uri="{BB962C8B-B14F-4D97-AF65-F5344CB8AC3E}">
        <p14:creationId xmlns:p14="http://schemas.microsoft.com/office/powerpoint/2010/main" val="3218033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amp; Text Slide_Option 4">
    <p:spTree>
      <p:nvGrpSpPr>
        <p:cNvPr id="1" name=""/>
        <p:cNvGrpSpPr/>
        <p:nvPr/>
      </p:nvGrpSpPr>
      <p:grpSpPr>
        <a:xfrm>
          <a:off x="0" y="0"/>
          <a:ext cx="0" cy="0"/>
          <a:chOff x="0" y="0"/>
          <a:chExt cx="0" cy="0"/>
        </a:xfrm>
      </p:grpSpPr>
      <p:sp>
        <p:nvSpPr>
          <p:cNvPr id="3" name="Image 0" descr="preencoded.png">
            <a:extLst>
              <a:ext uri="{FF2B5EF4-FFF2-40B4-BE49-F238E27FC236}">
                <a16:creationId xmlns:a16="http://schemas.microsoft.com/office/drawing/2014/main" id="{924CBA0F-D2D7-FC22-8276-F9B3744C9918}"/>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rgbClr val="002D74"/>
          </a:solidFill>
          <a:ln w="4763" cap="flat">
            <a:noFill/>
            <a:prstDash val="solid"/>
            <a:miter/>
          </a:ln>
        </p:spPr>
        <p:txBody>
          <a:bodyPr rtlCol="0" anchor="ctr">
            <a:noAutofit/>
          </a:bodyPr>
          <a:lstStyle/>
          <a:p>
            <a:endParaRPr lang="en-US" dirty="0"/>
          </a:p>
        </p:txBody>
      </p:sp>
      <p:sp>
        <p:nvSpPr>
          <p:cNvPr id="9" name="Picture Placeholder 16">
            <a:extLst>
              <a:ext uri="{FF2B5EF4-FFF2-40B4-BE49-F238E27FC236}">
                <a16:creationId xmlns:a16="http://schemas.microsoft.com/office/drawing/2014/main" id="{4497DF39-BE09-0AC3-082C-FAACDA82E660}"/>
              </a:ext>
            </a:extLst>
          </p:cNvPr>
          <p:cNvSpPr>
            <a:spLocks noGrp="1"/>
          </p:cNvSpPr>
          <p:nvPr>
            <p:ph type="pic" sz="quarter" idx="13"/>
          </p:nvPr>
        </p:nvSpPr>
        <p:spPr>
          <a:xfrm>
            <a:off x="-1" y="0"/>
            <a:ext cx="4655349" cy="5599522"/>
          </a:xfrm>
          <a:prstGeom prst="rect">
            <a:avLst/>
          </a:prstGeom>
          <a:ln w="57150">
            <a:noFill/>
          </a:ln>
        </p:spPr>
        <p:txBody>
          <a:bodyPr/>
          <a:lstStyle>
            <a:lvl1pPr marL="0" indent="0" algn="ctr">
              <a:buNone/>
              <a:defRPr sz="1800">
                <a:solidFill>
                  <a:srgbClr val="002D74"/>
                </a:solidFill>
                <a:latin typeface="Arial" panose="020B0604020202020204" pitchFamily="34" charset="0"/>
                <a:cs typeface="Arial" panose="020B0604020202020204" pitchFamily="34" charset="0"/>
              </a:defRPr>
            </a:lvl1pPr>
          </a:lstStyle>
          <a:p>
            <a:r>
              <a:rPr lang="en-US" dirty="0"/>
              <a:t>Click icon to add picture</a:t>
            </a:r>
          </a:p>
        </p:txBody>
      </p:sp>
      <p:pic>
        <p:nvPicPr>
          <p:cNvPr id="13" name="Graphic 12">
            <a:extLst>
              <a:ext uri="{FF2B5EF4-FFF2-40B4-BE49-F238E27FC236}">
                <a16:creationId xmlns:a16="http://schemas.microsoft.com/office/drawing/2014/main" id="{0A4733B8-6BD5-2DA8-188B-68EDBCD4AE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15346" y="6104641"/>
            <a:ext cx="2713316" cy="248240"/>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7B604D79-ADD3-B4C0-9E21-AAD6342090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4012" y="5862845"/>
            <a:ext cx="1411704" cy="676834"/>
          </a:xfrm>
          <a:prstGeom prst="rect">
            <a:avLst/>
          </a:prstGeom>
        </p:spPr>
      </p:pic>
      <p:sp>
        <p:nvSpPr>
          <p:cNvPr id="4" name="Image 0" descr="preencoded.png">
            <a:extLst>
              <a:ext uri="{FF2B5EF4-FFF2-40B4-BE49-F238E27FC236}">
                <a16:creationId xmlns:a16="http://schemas.microsoft.com/office/drawing/2014/main" id="{DEAB9E56-5DDE-1B23-444F-7510F23537B4}"/>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tx1"/>
          </a:solidFill>
          <a:ln w="4763" cap="flat">
            <a:noFill/>
            <a:prstDash val="solid"/>
            <a:miter/>
          </a:ln>
        </p:spPr>
        <p:txBody>
          <a:bodyPr rtlCol="0" anchor="ctr">
            <a:noAutofit/>
          </a:bodyPr>
          <a:lstStyle/>
          <a:p>
            <a:endParaRPr lang="en-US" dirty="0"/>
          </a:p>
        </p:txBody>
      </p:sp>
      <p:pic>
        <p:nvPicPr>
          <p:cNvPr id="5" name="Picture 4">
            <a:extLst>
              <a:ext uri="{FF2B5EF4-FFF2-40B4-BE49-F238E27FC236}">
                <a16:creationId xmlns:a16="http://schemas.microsoft.com/office/drawing/2014/main" id="{7FF4D61E-BA0F-6657-2D99-30F950CFC2C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25142" y="5948532"/>
            <a:ext cx="7153671" cy="640081"/>
          </a:xfrm>
          <a:prstGeom prst="rect">
            <a:avLst/>
          </a:prstGeom>
        </p:spPr>
      </p:pic>
      <p:pic>
        <p:nvPicPr>
          <p:cNvPr id="11" name="Picture 10">
            <a:extLst>
              <a:ext uri="{FF2B5EF4-FFF2-40B4-BE49-F238E27FC236}">
                <a16:creationId xmlns:a16="http://schemas.microsoft.com/office/drawing/2014/main" id="{2BCB3782-7C7E-E7C2-14ED-B678A0A2BD7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9141319" y="375354"/>
            <a:ext cx="2622855" cy="685337"/>
          </a:xfrm>
          <a:prstGeom prst="rect">
            <a:avLst/>
          </a:prstGeom>
        </p:spPr>
      </p:pic>
    </p:spTree>
    <p:extLst>
      <p:ext uri="{BB962C8B-B14F-4D97-AF65-F5344CB8AC3E}">
        <p14:creationId xmlns:p14="http://schemas.microsoft.com/office/powerpoint/2010/main" val="2118028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Image &amp; Text Slide_Option 4">
    <p:spTree>
      <p:nvGrpSpPr>
        <p:cNvPr id="1" name=""/>
        <p:cNvGrpSpPr/>
        <p:nvPr/>
      </p:nvGrpSpPr>
      <p:grpSpPr>
        <a:xfrm>
          <a:off x="0" y="0"/>
          <a:ext cx="0" cy="0"/>
          <a:chOff x="0" y="0"/>
          <a:chExt cx="0" cy="0"/>
        </a:xfrm>
      </p:grpSpPr>
      <p:sp>
        <p:nvSpPr>
          <p:cNvPr id="3" name="Image 0" descr="preencoded.png">
            <a:extLst>
              <a:ext uri="{FF2B5EF4-FFF2-40B4-BE49-F238E27FC236}">
                <a16:creationId xmlns:a16="http://schemas.microsoft.com/office/drawing/2014/main" id="{924CBA0F-D2D7-FC22-8276-F9B3744C9918}"/>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rgbClr val="002D74"/>
          </a:solidFill>
          <a:ln w="4763" cap="flat">
            <a:noFill/>
            <a:prstDash val="solid"/>
            <a:miter/>
          </a:ln>
        </p:spPr>
        <p:txBody>
          <a:bodyPr rtlCol="0" anchor="ctr">
            <a:noAutofit/>
          </a:bodyPr>
          <a:lstStyle/>
          <a:p>
            <a:endParaRPr lang="en-US" dirty="0"/>
          </a:p>
        </p:txBody>
      </p:sp>
      <p:sp>
        <p:nvSpPr>
          <p:cNvPr id="6" name="Text Placeholder 10">
            <a:extLst>
              <a:ext uri="{FF2B5EF4-FFF2-40B4-BE49-F238E27FC236}">
                <a16:creationId xmlns:a16="http://schemas.microsoft.com/office/drawing/2014/main" id="{E978DDC6-0B70-9EF3-DD04-FB39223A018E}"/>
              </a:ext>
            </a:extLst>
          </p:cNvPr>
          <p:cNvSpPr>
            <a:spLocks noGrp="1"/>
          </p:cNvSpPr>
          <p:nvPr>
            <p:ph type="body" sz="quarter" idx="10" hasCustomPrompt="1"/>
          </p:nvPr>
        </p:nvSpPr>
        <p:spPr>
          <a:xfrm>
            <a:off x="5159136" y="1405655"/>
            <a:ext cx="6570737" cy="533400"/>
          </a:xfrm>
          <a:prstGeom prst="rect">
            <a:avLst/>
          </a:prstGeom>
        </p:spPr>
        <p:txBody>
          <a:bodyPr anchor="ctr" anchorCtr="0"/>
          <a:lstStyle>
            <a:lvl1pPr marL="0" indent="0">
              <a:buNone/>
              <a:defRPr sz="3200" b="1" cap="none" baseline="0">
                <a:solidFill>
                  <a:schemeClr val="tx1"/>
                </a:solidFill>
                <a:latin typeface="Arial" panose="020B0604020202020204" pitchFamily="34" charset="0"/>
                <a:cs typeface="Arial" panose="020B0604020202020204" pitchFamily="34" charset="0"/>
              </a:defRPr>
            </a:lvl1pPr>
          </a:lstStyle>
          <a:p>
            <a:pPr lvl="0"/>
            <a:r>
              <a:rPr lang="en-US" dirty="0"/>
              <a:t>Headline</a:t>
            </a:r>
          </a:p>
        </p:txBody>
      </p:sp>
      <p:sp>
        <p:nvSpPr>
          <p:cNvPr id="7" name="Text Placeholder 12">
            <a:extLst>
              <a:ext uri="{FF2B5EF4-FFF2-40B4-BE49-F238E27FC236}">
                <a16:creationId xmlns:a16="http://schemas.microsoft.com/office/drawing/2014/main" id="{D9B0DE7E-A906-9EF8-2115-07AC7002484B}"/>
              </a:ext>
            </a:extLst>
          </p:cNvPr>
          <p:cNvSpPr>
            <a:spLocks noGrp="1"/>
          </p:cNvSpPr>
          <p:nvPr>
            <p:ph type="body" sz="quarter" idx="11" hasCustomPrompt="1"/>
          </p:nvPr>
        </p:nvSpPr>
        <p:spPr>
          <a:xfrm>
            <a:off x="5159136" y="2015671"/>
            <a:ext cx="6570737" cy="333652"/>
          </a:xfrm>
          <a:prstGeom prst="rect">
            <a:avLst/>
          </a:prstGeom>
        </p:spPr>
        <p:txBody>
          <a:bodyPr anchor="b" anchorCtr="0"/>
          <a:lstStyle>
            <a:lvl1pPr marL="0" indent="0">
              <a:lnSpc>
                <a:spcPct val="70000"/>
              </a:lnSpc>
              <a:buNone/>
              <a:defRPr sz="2000" b="1" i="0">
                <a:solidFill>
                  <a:srgbClr val="008FB3"/>
                </a:solidFill>
                <a:latin typeface="Arial" panose="020B0604020202020204" pitchFamily="34" charset="0"/>
                <a:cs typeface="Arial" panose="020B0604020202020204" pitchFamily="34" charset="0"/>
              </a:defRPr>
            </a:lvl1pPr>
          </a:lstStyle>
          <a:p>
            <a:pPr lvl="0"/>
            <a:r>
              <a:rPr lang="en-US" dirty="0"/>
              <a:t>Subhead</a:t>
            </a:r>
          </a:p>
        </p:txBody>
      </p:sp>
      <p:sp>
        <p:nvSpPr>
          <p:cNvPr id="8" name="Text Placeholder 14">
            <a:extLst>
              <a:ext uri="{FF2B5EF4-FFF2-40B4-BE49-F238E27FC236}">
                <a16:creationId xmlns:a16="http://schemas.microsoft.com/office/drawing/2014/main" id="{ACB2F6FE-D785-BE57-8150-2E84D83E3076}"/>
              </a:ext>
            </a:extLst>
          </p:cNvPr>
          <p:cNvSpPr>
            <a:spLocks noGrp="1"/>
          </p:cNvSpPr>
          <p:nvPr>
            <p:ph type="body" sz="quarter" idx="12"/>
          </p:nvPr>
        </p:nvSpPr>
        <p:spPr>
          <a:xfrm>
            <a:off x="5157925" y="2505433"/>
            <a:ext cx="6570737" cy="2507472"/>
          </a:xfrm>
          <a:prstGeom prst="rect">
            <a:avLst/>
          </a:prstGeom>
        </p:spPr>
        <p:txBody>
          <a:bodyPr/>
          <a:lstStyle>
            <a:lvl1pPr marL="0" indent="0">
              <a:buNone/>
              <a:defRPr sz="2000">
                <a:solidFill>
                  <a:schemeClr val="tx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3" name="Graphic 12">
            <a:extLst>
              <a:ext uri="{FF2B5EF4-FFF2-40B4-BE49-F238E27FC236}">
                <a16:creationId xmlns:a16="http://schemas.microsoft.com/office/drawing/2014/main" id="{0A4733B8-6BD5-2DA8-188B-68EDBCD4AE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15346" y="6104641"/>
            <a:ext cx="2713316" cy="248240"/>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7B604D79-ADD3-B4C0-9E21-AAD6342090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4012" y="5862845"/>
            <a:ext cx="1411704" cy="676834"/>
          </a:xfrm>
          <a:prstGeom prst="rect">
            <a:avLst/>
          </a:prstGeom>
        </p:spPr>
      </p:pic>
      <p:sp>
        <p:nvSpPr>
          <p:cNvPr id="4" name="Image 0" descr="preencoded.png">
            <a:extLst>
              <a:ext uri="{FF2B5EF4-FFF2-40B4-BE49-F238E27FC236}">
                <a16:creationId xmlns:a16="http://schemas.microsoft.com/office/drawing/2014/main" id="{DEAB9E56-5DDE-1B23-444F-7510F23537B4}"/>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tx1"/>
          </a:solidFill>
          <a:ln w="4763" cap="flat">
            <a:noFill/>
            <a:prstDash val="solid"/>
            <a:miter/>
          </a:ln>
        </p:spPr>
        <p:txBody>
          <a:bodyPr rtlCol="0" anchor="ctr">
            <a:noAutofit/>
          </a:bodyPr>
          <a:lstStyle/>
          <a:p>
            <a:endParaRPr lang="en-US" dirty="0"/>
          </a:p>
        </p:txBody>
      </p:sp>
      <p:pic>
        <p:nvPicPr>
          <p:cNvPr id="5" name="Picture 4">
            <a:extLst>
              <a:ext uri="{FF2B5EF4-FFF2-40B4-BE49-F238E27FC236}">
                <a16:creationId xmlns:a16="http://schemas.microsoft.com/office/drawing/2014/main" id="{7FF4D61E-BA0F-6657-2D99-30F950CFC2C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25142" y="5948532"/>
            <a:ext cx="7153671" cy="640081"/>
          </a:xfrm>
          <a:prstGeom prst="rect">
            <a:avLst/>
          </a:prstGeom>
        </p:spPr>
      </p:pic>
      <p:pic>
        <p:nvPicPr>
          <p:cNvPr id="11" name="Picture 10">
            <a:extLst>
              <a:ext uri="{FF2B5EF4-FFF2-40B4-BE49-F238E27FC236}">
                <a16:creationId xmlns:a16="http://schemas.microsoft.com/office/drawing/2014/main" id="{2BCB3782-7C7E-E7C2-14ED-B678A0A2BD7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9141319" y="375354"/>
            <a:ext cx="2622855" cy="685337"/>
          </a:xfrm>
          <a:prstGeom prst="rect">
            <a:avLst/>
          </a:prstGeom>
        </p:spPr>
      </p:pic>
      <p:pic>
        <p:nvPicPr>
          <p:cNvPr id="10" name="Picture 9" descr="A person and person shaking hands&#10;&#10;Description automatically generated">
            <a:extLst>
              <a:ext uri="{FF2B5EF4-FFF2-40B4-BE49-F238E27FC236}">
                <a16:creationId xmlns:a16="http://schemas.microsoft.com/office/drawing/2014/main" id="{178E031F-C66D-E7B5-DD6A-EB3F9C33FC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0817" t="387" r="28889" b="1"/>
          <a:stretch/>
        </p:blipFill>
        <p:spPr>
          <a:xfrm>
            <a:off x="0" y="-26005"/>
            <a:ext cx="4735713" cy="5619464"/>
          </a:xfrm>
          <a:prstGeom prst="rect">
            <a:avLst/>
          </a:prstGeom>
        </p:spPr>
      </p:pic>
    </p:spTree>
    <p:extLst>
      <p:ext uri="{BB962C8B-B14F-4D97-AF65-F5344CB8AC3E}">
        <p14:creationId xmlns:p14="http://schemas.microsoft.com/office/powerpoint/2010/main" val="180017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Image &amp; Text Slide_Option 4">
    <p:spTree>
      <p:nvGrpSpPr>
        <p:cNvPr id="1" name=""/>
        <p:cNvGrpSpPr/>
        <p:nvPr/>
      </p:nvGrpSpPr>
      <p:grpSpPr>
        <a:xfrm>
          <a:off x="0" y="0"/>
          <a:ext cx="0" cy="0"/>
          <a:chOff x="0" y="0"/>
          <a:chExt cx="0" cy="0"/>
        </a:xfrm>
      </p:grpSpPr>
      <p:sp>
        <p:nvSpPr>
          <p:cNvPr id="3" name="Image 0" descr="preencoded.png">
            <a:extLst>
              <a:ext uri="{FF2B5EF4-FFF2-40B4-BE49-F238E27FC236}">
                <a16:creationId xmlns:a16="http://schemas.microsoft.com/office/drawing/2014/main" id="{924CBA0F-D2D7-FC22-8276-F9B3744C9918}"/>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rgbClr val="002D74"/>
          </a:solidFill>
          <a:ln w="4763" cap="flat">
            <a:noFill/>
            <a:prstDash val="solid"/>
            <a:miter/>
          </a:ln>
        </p:spPr>
        <p:txBody>
          <a:bodyPr rtlCol="0" anchor="ctr">
            <a:noAutofit/>
          </a:bodyPr>
          <a:lstStyle/>
          <a:p>
            <a:endParaRPr lang="en-US" dirty="0"/>
          </a:p>
        </p:txBody>
      </p:sp>
      <p:sp>
        <p:nvSpPr>
          <p:cNvPr id="6" name="Text Placeholder 10">
            <a:extLst>
              <a:ext uri="{FF2B5EF4-FFF2-40B4-BE49-F238E27FC236}">
                <a16:creationId xmlns:a16="http://schemas.microsoft.com/office/drawing/2014/main" id="{E978DDC6-0B70-9EF3-DD04-FB39223A018E}"/>
              </a:ext>
            </a:extLst>
          </p:cNvPr>
          <p:cNvSpPr>
            <a:spLocks noGrp="1"/>
          </p:cNvSpPr>
          <p:nvPr>
            <p:ph type="body" sz="quarter" idx="10" hasCustomPrompt="1"/>
          </p:nvPr>
        </p:nvSpPr>
        <p:spPr>
          <a:xfrm>
            <a:off x="5159136" y="1405655"/>
            <a:ext cx="6570737" cy="533400"/>
          </a:xfrm>
          <a:prstGeom prst="rect">
            <a:avLst/>
          </a:prstGeom>
        </p:spPr>
        <p:txBody>
          <a:bodyPr anchor="ctr" anchorCtr="0"/>
          <a:lstStyle>
            <a:lvl1pPr marL="0" indent="0">
              <a:buNone/>
              <a:defRPr sz="3200" b="1" cap="none" baseline="0">
                <a:solidFill>
                  <a:schemeClr val="tx1"/>
                </a:solidFill>
                <a:latin typeface="Arial" panose="020B0604020202020204" pitchFamily="34" charset="0"/>
                <a:cs typeface="Arial" panose="020B0604020202020204" pitchFamily="34" charset="0"/>
              </a:defRPr>
            </a:lvl1pPr>
          </a:lstStyle>
          <a:p>
            <a:pPr lvl="0"/>
            <a:r>
              <a:rPr lang="en-US" dirty="0"/>
              <a:t>Headline</a:t>
            </a:r>
          </a:p>
        </p:txBody>
      </p:sp>
      <p:sp>
        <p:nvSpPr>
          <p:cNvPr id="7" name="Text Placeholder 12">
            <a:extLst>
              <a:ext uri="{FF2B5EF4-FFF2-40B4-BE49-F238E27FC236}">
                <a16:creationId xmlns:a16="http://schemas.microsoft.com/office/drawing/2014/main" id="{D9B0DE7E-A906-9EF8-2115-07AC7002484B}"/>
              </a:ext>
            </a:extLst>
          </p:cNvPr>
          <p:cNvSpPr>
            <a:spLocks noGrp="1"/>
          </p:cNvSpPr>
          <p:nvPr>
            <p:ph type="body" sz="quarter" idx="11" hasCustomPrompt="1"/>
          </p:nvPr>
        </p:nvSpPr>
        <p:spPr>
          <a:xfrm>
            <a:off x="5159136" y="2015671"/>
            <a:ext cx="6570737" cy="333652"/>
          </a:xfrm>
          <a:prstGeom prst="rect">
            <a:avLst/>
          </a:prstGeom>
        </p:spPr>
        <p:txBody>
          <a:bodyPr anchor="b" anchorCtr="0"/>
          <a:lstStyle>
            <a:lvl1pPr marL="0" indent="0">
              <a:lnSpc>
                <a:spcPct val="70000"/>
              </a:lnSpc>
              <a:buNone/>
              <a:defRPr sz="2000" b="1" i="0">
                <a:solidFill>
                  <a:srgbClr val="008FB3"/>
                </a:solidFill>
                <a:latin typeface="Arial" panose="020B0604020202020204" pitchFamily="34" charset="0"/>
                <a:cs typeface="Arial" panose="020B0604020202020204" pitchFamily="34" charset="0"/>
              </a:defRPr>
            </a:lvl1pPr>
          </a:lstStyle>
          <a:p>
            <a:pPr lvl="0"/>
            <a:r>
              <a:rPr lang="en-US" dirty="0"/>
              <a:t>Subhead</a:t>
            </a:r>
          </a:p>
        </p:txBody>
      </p:sp>
      <p:sp>
        <p:nvSpPr>
          <p:cNvPr id="8" name="Text Placeholder 14">
            <a:extLst>
              <a:ext uri="{FF2B5EF4-FFF2-40B4-BE49-F238E27FC236}">
                <a16:creationId xmlns:a16="http://schemas.microsoft.com/office/drawing/2014/main" id="{ACB2F6FE-D785-BE57-8150-2E84D83E3076}"/>
              </a:ext>
            </a:extLst>
          </p:cNvPr>
          <p:cNvSpPr>
            <a:spLocks noGrp="1"/>
          </p:cNvSpPr>
          <p:nvPr>
            <p:ph type="body" sz="quarter" idx="12"/>
          </p:nvPr>
        </p:nvSpPr>
        <p:spPr>
          <a:xfrm>
            <a:off x="5157925" y="2505433"/>
            <a:ext cx="6570737" cy="2507472"/>
          </a:xfrm>
          <a:prstGeom prst="rect">
            <a:avLst/>
          </a:prstGeom>
        </p:spPr>
        <p:txBody>
          <a:bodyPr/>
          <a:lstStyle>
            <a:lvl1pPr marL="0" indent="0">
              <a:buNone/>
              <a:defRPr sz="2000">
                <a:solidFill>
                  <a:schemeClr val="tx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3" name="Graphic 12">
            <a:extLst>
              <a:ext uri="{FF2B5EF4-FFF2-40B4-BE49-F238E27FC236}">
                <a16:creationId xmlns:a16="http://schemas.microsoft.com/office/drawing/2014/main" id="{0A4733B8-6BD5-2DA8-188B-68EDBCD4AE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15346" y="6104641"/>
            <a:ext cx="2713316" cy="248240"/>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7B604D79-ADD3-B4C0-9E21-AAD6342090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4012" y="5862845"/>
            <a:ext cx="1411704" cy="676834"/>
          </a:xfrm>
          <a:prstGeom prst="rect">
            <a:avLst/>
          </a:prstGeom>
        </p:spPr>
      </p:pic>
      <p:sp>
        <p:nvSpPr>
          <p:cNvPr id="4" name="Image 0" descr="preencoded.png">
            <a:extLst>
              <a:ext uri="{FF2B5EF4-FFF2-40B4-BE49-F238E27FC236}">
                <a16:creationId xmlns:a16="http://schemas.microsoft.com/office/drawing/2014/main" id="{DEAB9E56-5DDE-1B23-444F-7510F23537B4}"/>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tx1"/>
          </a:solidFill>
          <a:ln w="4763" cap="flat">
            <a:noFill/>
            <a:prstDash val="solid"/>
            <a:miter/>
          </a:ln>
        </p:spPr>
        <p:txBody>
          <a:bodyPr rtlCol="0" anchor="ctr">
            <a:noAutofit/>
          </a:bodyPr>
          <a:lstStyle/>
          <a:p>
            <a:endParaRPr lang="en-US" dirty="0"/>
          </a:p>
        </p:txBody>
      </p:sp>
      <p:pic>
        <p:nvPicPr>
          <p:cNvPr id="5" name="Picture 4">
            <a:extLst>
              <a:ext uri="{FF2B5EF4-FFF2-40B4-BE49-F238E27FC236}">
                <a16:creationId xmlns:a16="http://schemas.microsoft.com/office/drawing/2014/main" id="{7FF4D61E-BA0F-6657-2D99-30F950CFC2C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25142" y="5948532"/>
            <a:ext cx="7153671" cy="640081"/>
          </a:xfrm>
          <a:prstGeom prst="rect">
            <a:avLst/>
          </a:prstGeom>
        </p:spPr>
      </p:pic>
      <p:pic>
        <p:nvPicPr>
          <p:cNvPr id="11" name="Picture 10">
            <a:extLst>
              <a:ext uri="{FF2B5EF4-FFF2-40B4-BE49-F238E27FC236}">
                <a16:creationId xmlns:a16="http://schemas.microsoft.com/office/drawing/2014/main" id="{2BCB3782-7C7E-E7C2-14ED-B678A0A2BD7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9141319" y="375354"/>
            <a:ext cx="2622855" cy="685337"/>
          </a:xfrm>
          <a:prstGeom prst="rect">
            <a:avLst/>
          </a:prstGeom>
        </p:spPr>
      </p:pic>
      <p:pic>
        <p:nvPicPr>
          <p:cNvPr id="10" name="Picture 9">
            <a:extLst>
              <a:ext uri="{FF2B5EF4-FFF2-40B4-BE49-F238E27FC236}">
                <a16:creationId xmlns:a16="http://schemas.microsoft.com/office/drawing/2014/main" id="{178E031F-C66D-E7B5-DD6A-EB3F9C33FC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22623" r="31237"/>
          <a:stretch/>
        </p:blipFill>
        <p:spPr>
          <a:xfrm>
            <a:off x="0" y="-26005"/>
            <a:ext cx="4735713" cy="5619464"/>
          </a:xfrm>
          <a:prstGeom prst="rect">
            <a:avLst/>
          </a:prstGeom>
        </p:spPr>
      </p:pic>
    </p:spTree>
    <p:extLst>
      <p:ext uri="{BB962C8B-B14F-4D97-AF65-F5344CB8AC3E}">
        <p14:creationId xmlns:p14="http://schemas.microsoft.com/office/powerpoint/2010/main" val="7925687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Image &amp; Text Slide_Option 4">
    <p:spTree>
      <p:nvGrpSpPr>
        <p:cNvPr id="1" name=""/>
        <p:cNvGrpSpPr/>
        <p:nvPr/>
      </p:nvGrpSpPr>
      <p:grpSpPr>
        <a:xfrm>
          <a:off x="0" y="0"/>
          <a:ext cx="0" cy="0"/>
          <a:chOff x="0" y="0"/>
          <a:chExt cx="0" cy="0"/>
        </a:xfrm>
      </p:grpSpPr>
      <p:sp>
        <p:nvSpPr>
          <p:cNvPr id="3" name="Image 0" descr="preencoded.png">
            <a:extLst>
              <a:ext uri="{FF2B5EF4-FFF2-40B4-BE49-F238E27FC236}">
                <a16:creationId xmlns:a16="http://schemas.microsoft.com/office/drawing/2014/main" id="{924CBA0F-D2D7-FC22-8276-F9B3744C9918}"/>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rgbClr val="002D74"/>
          </a:solidFill>
          <a:ln w="4763" cap="flat">
            <a:noFill/>
            <a:prstDash val="solid"/>
            <a:miter/>
          </a:ln>
        </p:spPr>
        <p:txBody>
          <a:bodyPr rtlCol="0" anchor="ctr">
            <a:noAutofit/>
          </a:bodyPr>
          <a:lstStyle/>
          <a:p>
            <a:endParaRPr lang="en-US" dirty="0"/>
          </a:p>
        </p:txBody>
      </p:sp>
      <p:sp>
        <p:nvSpPr>
          <p:cNvPr id="6" name="Text Placeholder 10">
            <a:extLst>
              <a:ext uri="{FF2B5EF4-FFF2-40B4-BE49-F238E27FC236}">
                <a16:creationId xmlns:a16="http://schemas.microsoft.com/office/drawing/2014/main" id="{E978DDC6-0B70-9EF3-DD04-FB39223A018E}"/>
              </a:ext>
            </a:extLst>
          </p:cNvPr>
          <p:cNvSpPr>
            <a:spLocks noGrp="1"/>
          </p:cNvSpPr>
          <p:nvPr>
            <p:ph type="body" sz="quarter" idx="10" hasCustomPrompt="1"/>
          </p:nvPr>
        </p:nvSpPr>
        <p:spPr>
          <a:xfrm>
            <a:off x="484012" y="1581819"/>
            <a:ext cx="6570737" cy="533400"/>
          </a:xfrm>
          <a:prstGeom prst="rect">
            <a:avLst/>
          </a:prstGeom>
        </p:spPr>
        <p:txBody>
          <a:bodyPr anchor="ctr" anchorCtr="0"/>
          <a:lstStyle>
            <a:lvl1pPr marL="0" indent="0">
              <a:buNone/>
              <a:defRPr sz="3200" b="1" cap="none" baseline="0">
                <a:solidFill>
                  <a:schemeClr val="tx1"/>
                </a:solidFill>
                <a:latin typeface="Arial" panose="020B0604020202020204" pitchFamily="34" charset="0"/>
                <a:cs typeface="Arial" panose="020B0604020202020204" pitchFamily="34" charset="0"/>
              </a:defRPr>
            </a:lvl1pPr>
          </a:lstStyle>
          <a:p>
            <a:pPr lvl="0"/>
            <a:r>
              <a:rPr lang="en-US" dirty="0"/>
              <a:t>Headline</a:t>
            </a:r>
          </a:p>
        </p:txBody>
      </p:sp>
      <p:sp>
        <p:nvSpPr>
          <p:cNvPr id="7" name="Text Placeholder 12">
            <a:extLst>
              <a:ext uri="{FF2B5EF4-FFF2-40B4-BE49-F238E27FC236}">
                <a16:creationId xmlns:a16="http://schemas.microsoft.com/office/drawing/2014/main" id="{D9B0DE7E-A906-9EF8-2115-07AC7002484B}"/>
              </a:ext>
            </a:extLst>
          </p:cNvPr>
          <p:cNvSpPr>
            <a:spLocks noGrp="1"/>
          </p:cNvSpPr>
          <p:nvPr>
            <p:ph type="body" sz="quarter" idx="11" hasCustomPrompt="1"/>
          </p:nvPr>
        </p:nvSpPr>
        <p:spPr>
          <a:xfrm>
            <a:off x="484012" y="2191835"/>
            <a:ext cx="6570737" cy="333652"/>
          </a:xfrm>
          <a:prstGeom prst="rect">
            <a:avLst/>
          </a:prstGeom>
        </p:spPr>
        <p:txBody>
          <a:bodyPr anchor="b" anchorCtr="0"/>
          <a:lstStyle>
            <a:lvl1pPr marL="0" indent="0">
              <a:lnSpc>
                <a:spcPct val="70000"/>
              </a:lnSpc>
              <a:buNone/>
              <a:defRPr sz="2000" b="1" i="0">
                <a:solidFill>
                  <a:srgbClr val="008FB3"/>
                </a:solidFill>
                <a:latin typeface="Arial" panose="020B0604020202020204" pitchFamily="34" charset="0"/>
                <a:cs typeface="Arial" panose="020B0604020202020204" pitchFamily="34" charset="0"/>
              </a:defRPr>
            </a:lvl1pPr>
          </a:lstStyle>
          <a:p>
            <a:pPr lvl="0"/>
            <a:r>
              <a:rPr lang="en-US" dirty="0"/>
              <a:t>Subhead</a:t>
            </a:r>
          </a:p>
        </p:txBody>
      </p:sp>
      <p:sp>
        <p:nvSpPr>
          <p:cNvPr id="8" name="Text Placeholder 14">
            <a:extLst>
              <a:ext uri="{FF2B5EF4-FFF2-40B4-BE49-F238E27FC236}">
                <a16:creationId xmlns:a16="http://schemas.microsoft.com/office/drawing/2014/main" id="{ACB2F6FE-D785-BE57-8150-2E84D83E3076}"/>
              </a:ext>
            </a:extLst>
          </p:cNvPr>
          <p:cNvSpPr>
            <a:spLocks noGrp="1"/>
          </p:cNvSpPr>
          <p:nvPr>
            <p:ph type="body" sz="quarter" idx="12"/>
          </p:nvPr>
        </p:nvSpPr>
        <p:spPr>
          <a:xfrm>
            <a:off x="482801" y="2681597"/>
            <a:ext cx="6570737" cy="2507472"/>
          </a:xfrm>
          <a:prstGeom prst="rect">
            <a:avLst/>
          </a:prstGeom>
        </p:spPr>
        <p:txBody>
          <a:bodyPr/>
          <a:lstStyle>
            <a:lvl1pPr marL="0" indent="0">
              <a:buNone/>
              <a:defRPr sz="2000">
                <a:solidFill>
                  <a:schemeClr val="tx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3" name="Graphic 12">
            <a:extLst>
              <a:ext uri="{FF2B5EF4-FFF2-40B4-BE49-F238E27FC236}">
                <a16:creationId xmlns:a16="http://schemas.microsoft.com/office/drawing/2014/main" id="{0A4733B8-6BD5-2DA8-188B-68EDBCD4AE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15346" y="6104641"/>
            <a:ext cx="2713316" cy="248240"/>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7B604D79-ADD3-B4C0-9E21-AAD6342090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4012" y="5862845"/>
            <a:ext cx="1411704" cy="676834"/>
          </a:xfrm>
          <a:prstGeom prst="rect">
            <a:avLst/>
          </a:prstGeom>
        </p:spPr>
      </p:pic>
      <p:sp>
        <p:nvSpPr>
          <p:cNvPr id="4" name="Image 0" descr="preencoded.png">
            <a:extLst>
              <a:ext uri="{FF2B5EF4-FFF2-40B4-BE49-F238E27FC236}">
                <a16:creationId xmlns:a16="http://schemas.microsoft.com/office/drawing/2014/main" id="{DEAB9E56-5DDE-1B23-444F-7510F23537B4}"/>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tx1"/>
          </a:solidFill>
          <a:ln w="4763" cap="flat">
            <a:noFill/>
            <a:prstDash val="solid"/>
            <a:miter/>
          </a:ln>
        </p:spPr>
        <p:txBody>
          <a:bodyPr rtlCol="0" anchor="ctr">
            <a:noAutofit/>
          </a:bodyPr>
          <a:lstStyle/>
          <a:p>
            <a:endParaRPr lang="en-US" dirty="0"/>
          </a:p>
        </p:txBody>
      </p:sp>
      <p:pic>
        <p:nvPicPr>
          <p:cNvPr id="5" name="Picture 4">
            <a:extLst>
              <a:ext uri="{FF2B5EF4-FFF2-40B4-BE49-F238E27FC236}">
                <a16:creationId xmlns:a16="http://schemas.microsoft.com/office/drawing/2014/main" id="{7FF4D61E-BA0F-6657-2D99-30F950CFC2C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25142" y="5948532"/>
            <a:ext cx="7153671" cy="640081"/>
          </a:xfrm>
          <a:prstGeom prst="rect">
            <a:avLst/>
          </a:prstGeom>
        </p:spPr>
      </p:pic>
      <p:pic>
        <p:nvPicPr>
          <p:cNvPr id="11" name="Picture 10">
            <a:extLst>
              <a:ext uri="{FF2B5EF4-FFF2-40B4-BE49-F238E27FC236}">
                <a16:creationId xmlns:a16="http://schemas.microsoft.com/office/drawing/2014/main" id="{2BCB3782-7C7E-E7C2-14ED-B678A0A2BD7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484012" y="411691"/>
            <a:ext cx="2622855" cy="685337"/>
          </a:xfrm>
          <a:prstGeom prst="rect">
            <a:avLst/>
          </a:prstGeom>
        </p:spPr>
      </p:pic>
      <p:pic>
        <p:nvPicPr>
          <p:cNvPr id="10" name="Picture 9">
            <a:extLst>
              <a:ext uri="{FF2B5EF4-FFF2-40B4-BE49-F238E27FC236}">
                <a16:creationId xmlns:a16="http://schemas.microsoft.com/office/drawing/2014/main" id="{178E031F-C66D-E7B5-DD6A-EB3F9C33FC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9020" r="34840"/>
          <a:stretch/>
        </p:blipFill>
        <p:spPr>
          <a:xfrm>
            <a:off x="7456287" y="-19942"/>
            <a:ext cx="4735713" cy="5619464"/>
          </a:xfrm>
          <a:prstGeom prst="rect">
            <a:avLst/>
          </a:prstGeom>
        </p:spPr>
      </p:pic>
    </p:spTree>
    <p:extLst>
      <p:ext uri="{BB962C8B-B14F-4D97-AF65-F5344CB8AC3E}">
        <p14:creationId xmlns:p14="http://schemas.microsoft.com/office/powerpoint/2010/main" val="2570764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mp; Image Slide_Option 6">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9FCD79-2B51-82AE-1273-C05B85961A8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109" b="29297"/>
          <a:stretch/>
        </p:blipFill>
        <p:spPr>
          <a:xfrm>
            <a:off x="0" y="0"/>
            <a:ext cx="12192000" cy="3429000"/>
          </a:xfrm>
          <a:prstGeom prst="rect">
            <a:avLst/>
          </a:prstGeom>
        </p:spPr>
      </p:pic>
      <p:sp>
        <p:nvSpPr>
          <p:cNvPr id="5" name="Rectangle 4">
            <a:extLst>
              <a:ext uri="{FF2B5EF4-FFF2-40B4-BE49-F238E27FC236}">
                <a16:creationId xmlns:a16="http://schemas.microsoft.com/office/drawing/2014/main" id="{543CC718-71E8-5330-D752-288DB8BA6D7C}"/>
              </a:ext>
            </a:extLst>
          </p:cNvPr>
          <p:cNvSpPr/>
          <p:nvPr userDrawn="1"/>
        </p:nvSpPr>
        <p:spPr>
          <a:xfrm>
            <a:off x="0" y="3429000"/>
            <a:ext cx="12192000" cy="28875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 name="Rectangle 6">
            <a:extLst>
              <a:ext uri="{FF2B5EF4-FFF2-40B4-BE49-F238E27FC236}">
                <a16:creationId xmlns:a16="http://schemas.microsoft.com/office/drawing/2014/main" id="{F2F28E62-836C-F733-B942-E610119BA4A1}"/>
              </a:ext>
            </a:extLst>
          </p:cNvPr>
          <p:cNvSpPr/>
          <p:nvPr userDrawn="1"/>
        </p:nvSpPr>
        <p:spPr>
          <a:xfrm>
            <a:off x="-1" y="0"/>
            <a:ext cx="12192000" cy="3429000"/>
          </a:xfrm>
          <a:prstGeom prst="rect">
            <a:avLst/>
          </a:prstGeom>
          <a:solidFill>
            <a:schemeClr val="tx1">
              <a:alpha val="6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white text on a black background&#10;&#10;Description automatically generated">
            <a:extLst>
              <a:ext uri="{FF2B5EF4-FFF2-40B4-BE49-F238E27FC236}">
                <a16:creationId xmlns:a16="http://schemas.microsoft.com/office/drawing/2014/main" id="{0DF9EE39-1259-2B0F-4E78-8D64EBB180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81766" y="1561942"/>
            <a:ext cx="3228466" cy="843580"/>
          </a:xfrm>
          <a:prstGeom prst="rect">
            <a:avLst/>
          </a:prstGeom>
        </p:spPr>
      </p:pic>
      <p:pic>
        <p:nvPicPr>
          <p:cNvPr id="12" name="Picture 11">
            <a:extLst>
              <a:ext uri="{FF2B5EF4-FFF2-40B4-BE49-F238E27FC236}">
                <a16:creationId xmlns:a16="http://schemas.microsoft.com/office/drawing/2014/main" id="{F4455563-46B6-9B5F-175C-AB663D4E4B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30464" y="2687707"/>
            <a:ext cx="5131069" cy="459107"/>
          </a:xfrm>
          <a:prstGeom prst="rect">
            <a:avLst/>
          </a:prstGeom>
        </p:spPr>
      </p:pic>
    </p:spTree>
    <p:extLst>
      <p:ext uri="{BB962C8B-B14F-4D97-AF65-F5344CB8AC3E}">
        <p14:creationId xmlns:p14="http://schemas.microsoft.com/office/powerpoint/2010/main" val="29280834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6" name="Image 0" descr="preencoded.png">
            <a:extLst>
              <a:ext uri="{FF2B5EF4-FFF2-40B4-BE49-F238E27FC236}">
                <a16:creationId xmlns:a16="http://schemas.microsoft.com/office/drawing/2014/main" id="{B8F493E4-9008-F6BB-C771-3A9191E0E141}"/>
              </a:ext>
            </a:extLst>
          </p:cNvPr>
          <p:cNvSpPr/>
          <p:nvPr userDrawn="1"/>
        </p:nvSpPr>
        <p:spPr>
          <a:xfrm>
            <a:off x="0" y="0"/>
            <a:ext cx="12192000" cy="6861240"/>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tx1"/>
          </a:solidFill>
          <a:ln w="4763" cap="flat">
            <a:noFill/>
            <a:prstDash val="solid"/>
            <a:miter/>
          </a:ln>
        </p:spPr>
        <p:txBody>
          <a:bodyPr rtlCol="0" anchor="ctr">
            <a:noAutofit/>
          </a:bodyPr>
          <a:lstStyle/>
          <a:p>
            <a:endParaRPr lang="en-US" dirty="0"/>
          </a:p>
        </p:txBody>
      </p:sp>
      <p:pic>
        <p:nvPicPr>
          <p:cNvPr id="7" name="Picture 6" descr="A white text on a black background&#10;&#10;Description automatically generated">
            <a:extLst>
              <a:ext uri="{FF2B5EF4-FFF2-40B4-BE49-F238E27FC236}">
                <a16:creationId xmlns:a16="http://schemas.microsoft.com/office/drawing/2014/main" id="{32187897-A16D-9740-6CB4-565C2E5F9E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41257" y="4990942"/>
            <a:ext cx="3228466" cy="843580"/>
          </a:xfrm>
          <a:prstGeom prst="rect">
            <a:avLst/>
          </a:prstGeom>
        </p:spPr>
      </p:pic>
      <p:pic>
        <p:nvPicPr>
          <p:cNvPr id="8" name="Picture 7">
            <a:extLst>
              <a:ext uri="{FF2B5EF4-FFF2-40B4-BE49-F238E27FC236}">
                <a16:creationId xmlns:a16="http://schemas.microsoft.com/office/drawing/2014/main" id="{B01F7078-92FD-479F-AEAD-423F0B8EA72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30465" y="6033853"/>
            <a:ext cx="5131069" cy="459107"/>
          </a:xfrm>
          <a:prstGeom prst="rect">
            <a:avLst/>
          </a:prstGeom>
        </p:spPr>
      </p:pic>
      <p:sp>
        <p:nvSpPr>
          <p:cNvPr id="9" name="Text Placeholder 10">
            <a:extLst>
              <a:ext uri="{FF2B5EF4-FFF2-40B4-BE49-F238E27FC236}">
                <a16:creationId xmlns:a16="http://schemas.microsoft.com/office/drawing/2014/main" id="{BC64F4B7-A705-EBA9-7C09-C476CE370CE1}"/>
              </a:ext>
            </a:extLst>
          </p:cNvPr>
          <p:cNvSpPr>
            <a:spLocks noGrp="1"/>
          </p:cNvSpPr>
          <p:nvPr>
            <p:ph type="body" sz="quarter" idx="10" hasCustomPrompt="1"/>
          </p:nvPr>
        </p:nvSpPr>
        <p:spPr>
          <a:xfrm>
            <a:off x="2571140" y="2414789"/>
            <a:ext cx="6570737" cy="533400"/>
          </a:xfrm>
          <a:prstGeom prst="rect">
            <a:avLst/>
          </a:prstGeom>
        </p:spPr>
        <p:txBody>
          <a:bodyPr anchor="ctr" anchorCtr="0">
            <a:noAutofit/>
          </a:bodyPr>
          <a:lstStyle>
            <a:lvl1pPr marL="0" indent="0" algn="ctr">
              <a:buNone/>
              <a:defRPr sz="4800" b="1" cap="none" baseline="0">
                <a:solidFill>
                  <a:srgbClr val="F6BA15"/>
                </a:solidFill>
                <a:latin typeface="Arial" panose="020B0604020202020204" pitchFamily="34" charset="0"/>
                <a:cs typeface="Arial" panose="020B0604020202020204" pitchFamily="34" charset="0"/>
              </a:defRPr>
            </a:lvl1pPr>
          </a:lstStyle>
          <a:p>
            <a:pPr lvl="0"/>
            <a:r>
              <a:rPr lang="en-US" dirty="0"/>
              <a:t>Thank You!</a:t>
            </a:r>
          </a:p>
        </p:txBody>
      </p:sp>
    </p:spTree>
    <p:extLst>
      <p:ext uri="{BB962C8B-B14F-4D97-AF65-F5344CB8AC3E}">
        <p14:creationId xmlns:p14="http://schemas.microsoft.com/office/powerpoint/2010/main" val="3721061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structions Slide 1">
    <p:spTree>
      <p:nvGrpSpPr>
        <p:cNvPr id="1" name=""/>
        <p:cNvGrpSpPr/>
        <p:nvPr/>
      </p:nvGrpSpPr>
      <p:grpSpPr>
        <a:xfrm>
          <a:off x="0" y="0"/>
          <a:ext cx="0" cy="0"/>
          <a:chOff x="0" y="0"/>
          <a:chExt cx="0" cy="0"/>
        </a:xfrm>
      </p:grpSpPr>
      <p:sp>
        <p:nvSpPr>
          <p:cNvPr id="2" name="Image 0" descr="preencoded.png">
            <a:extLst>
              <a:ext uri="{FF2B5EF4-FFF2-40B4-BE49-F238E27FC236}">
                <a16:creationId xmlns:a16="http://schemas.microsoft.com/office/drawing/2014/main" id="{F6473A79-06D1-039E-CF64-FAE9A660961C}"/>
              </a:ext>
            </a:extLst>
          </p:cNvPr>
          <p:cNvSpPr/>
          <p:nvPr userDrawn="1"/>
        </p:nvSpPr>
        <p:spPr>
          <a:xfrm>
            <a:off x="0" y="0"/>
            <a:ext cx="12192000" cy="6857999"/>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rgbClr val="F2F0E7"/>
          </a:solidFill>
          <a:ln w="4763" cap="flat">
            <a:noFill/>
            <a:prstDash val="solid"/>
            <a:miter/>
          </a:ln>
        </p:spPr>
        <p:txBody>
          <a:bodyPr rtlCol="0" anchor="ctr">
            <a:noAutofit/>
          </a:bodyPr>
          <a:lstStyle/>
          <a:p>
            <a:endParaRPr lang="en-US" dirty="0"/>
          </a:p>
        </p:txBody>
      </p:sp>
      <p:sp>
        <p:nvSpPr>
          <p:cNvPr id="3" name="TextBox 2">
            <a:extLst>
              <a:ext uri="{FF2B5EF4-FFF2-40B4-BE49-F238E27FC236}">
                <a16:creationId xmlns:a16="http://schemas.microsoft.com/office/drawing/2014/main" id="{BB5C9E4C-E1F3-E6CA-3D31-52B9B3764EB6}"/>
              </a:ext>
            </a:extLst>
          </p:cNvPr>
          <p:cNvSpPr txBox="1"/>
          <p:nvPr userDrawn="1"/>
        </p:nvSpPr>
        <p:spPr>
          <a:xfrm>
            <a:off x="529629" y="792747"/>
            <a:ext cx="11148910" cy="912636"/>
          </a:xfrm>
          <a:prstGeom prst="rect">
            <a:avLst/>
          </a:prstGeom>
        </p:spPr>
        <p:txBody>
          <a:bodyPr/>
          <a:lstStyle>
            <a:lvl1pPr lvl="0" indent="0">
              <a:lnSpc>
                <a:spcPct val="90000"/>
              </a:lnSpc>
              <a:spcBef>
                <a:spcPts val="1000"/>
              </a:spcBef>
              <a:buFont typeface="Arial" panose="020B0604020202020204" pitchFamily="34" charset="0"/>
              <a:buNone/>
              <a:defRPr sz="1400">
                <a:solidFill>
                  <a:srgbClr val="004270"/>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1400" dirty="0">
                <a:solidFill>
                  <a:schemeClr val="tx1"/>
                </a:solidFill>
              </a:rPr>
              <a:t>Several slide options have been included in this template. Please delete the slide options you won’t be including in your presentation.</a:t>
            </a:r>
          </a:p>
          <a:p>
            <a:pPr lvl="0"/>
            <a:r>
              <a:rPr lang="en-US" sz="1400" dirty="0">
                <a:solidFill>
                  <a:schemeClr val="tx1"/>
                </a:solidFill>
              </a:rPr>
              <a:t>Below are instructions to add a new slide. </a:t>
            </a:r>
          </a:p>
        </p:txBody>
      </p:sp>
      <p:sp>
        <p:nvSpPr>
          <p:cNvPr id="4" name="TextBox 3">
            <a:extLst>
              <a:ext uri="{FF2B5EF4-FFF2-40B4-BE49-F238E27FC236}">
                <a16:creationId xmlns:a16="http://schemas.microsoft.com/office/drawing/2014/main" id="{156D45A6-6FF9-709B-A6AC-E366FE3C9D26}"/>
              </a:ext>
            </a:extLst>
          </p:cNvPr>
          <p:cNvSpPr txBox="1"/>
          <p:nvPr userDrawn="1"/>
        </p:nvSpPr>
        <p:spPr>
          <a:xfrm>
            <a:off x="529629" y="1705383"/>
            <a:ext cx="4404680" cy="424732"/>
          </a:xfrm>
          <a:prstGeom prst="rect">
            <a:avLst/>
          </a:prstGeom>
        </p:spPr>
        <p:txBody>
          <a:bodyPr/>
          <a:lstStyle>
            <a:lvl1pPr marL="173038" lvl="0" indent="-173038">
              <a:lnSpc>
                <a:spcPct val="90000"/>
              </a:lnSpc>
              <a:spcBef>
                <a:spcPts val="1000"/>
              </a:spcBef>
              <a:buFont typeface="Arial" panose="020B0604020202020204" pitchFamily="34" charset="0"/>
              <a:buNone/>
              <a:defRPr sz="1200">
                <a:solidFill>
                  <a:srgbClr val="004270"/>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dirty="0">
                <a:solidFill>
                  <a:schemeClr val="tx1"/>
                </a:solidFill>
              </a:rPr>
              <a:t>1. To insert a new slide, from the Home tab chose New Slide and select from one of the layouts.</a:t>
            </a:r>
          </a:p>
        </p:txBody>
      </p:sp>
      <p:sp>
        <p:nvSpPr>
          <p:cNvPr id="5" name="TextBox 4">
            <a:extLst>
              <a:ext uri="{FF2B5EF4-FFF2-40B4-BE49-F238E27FC236}">
                <a16:creationId xmlns:a16="http://schemas.microsoft.com/office/drawing/2014/main" id="{2E998A40-970E-329F-6D7F-A50D43356213}"/>
              </a:ext>
            </a:extLst>
          </p:cNvPr>
          <p:cNvSpPr txBox="1"/>
          <p:nvPr userDrawn="1"/>
        </p:nvSpPr>
        <p:spPr>
          <a:xfrm>
            <a:off x="529629" y="2246700"/>
            <a:ext cx="4404680" cy="424732"/>
          </a:xfrm>
          <a:prstGeom prst="rect">
            <a:avLst/>
          </a:prstGeom>
        </p:spPr>
        <p:txBody>
          <a:bodyPr/>
          <a:lstStyle>
            <a:lvl1pPr marL="173038" lvl="0" indent="-173038">
              <a:lnSpc>
                <a:spcPct val="90000"/>
              </a:lnSpc>
              <a:spcBef>
                <a:spcPts val="1000"/>
              </a:spcBef>
              <a:buFont typeface="Arial" panose="020B0604020202020204" pitchFamily="34" charset="0"/>
              <a:buNone/>
              <a:defRPr sz="1200">
                <a:solidFill>
                  <a:srgbClr val="004270"/>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dirty="0">
                <a:solidFill>
                  <a:schemeClr val="tx1"/>
                </a:solidFill>
              </a:rPr>
              <a:t>2. To insert a new slide, right click below the slide layout you would like to use and choose New Slide. </a:t>
            </a:r>
          </a:p>
        </p:txBody>
      </p:sp>
      <p:sp>
        <p:nvSpPr>
          <p:cNvPr id="6" name="Text Placeholder 8">
            <a:extLst>
              <a:ext uri="{FF2B5EF4-FFF2-40B4-BE49-F238E27FC236}">
                <a16:creationId xmlns:a16="http://schemas.microsoft.com/office/drawing/2014/main" id="{212F1048-5F31-BB58-21BD-474B9F75725A}"/>
              </a:ext>
            </a:extLst>
          </p:cNvPr>
          <p:cNvSpPr>
            <a:spLocks noGrp="1"/>
          </p:cNvSpPr>
          <p:nvPr>
            <p:ph type="body" sz="quarter" idx="10" hasCustomPrompt="1"/>
          </p:nvPr>
        </p:nvSpPr>
        <p:spPr>
          <a:xfrm>
            <a:off x="529629" y="252714"/>
            <a:ext cx="11280162" cy="418734"/>
          </a:xfrm>
          <a:prstGeom prst="rect">
            <a:avLst/>
          </a:prstGeom>
        </p:spPr>
        <p:txBody>
          <a:bodyPr/>
          <a:lstStyle>
            <a:lvl1pPr marL="0" indent="0">
              <a:buNone/>
              <a:defRPr lang="en-US" sz="2100" b="1" kern="1200" dirty="0">
                <a:solidFill>
                  <a:schemeClr val="tx1"/>
                </a:solidFill>
                <a:latin typeface="Arial" panose="020B0604020202020204" pitchFamily="34" charset="0"/>
                <a:ea typeface="+mn-ea"/>
                <a:cs typeface="Arial" panose="020B0604020202020204" pitchFamily="34" charset="0"/>
              </a:defRPr>
            </a:lvl1pPr>
          </a:lstStyle>
          <a:p>
            <a:pPr lvl="0"/>
            <a:r>
              <a:rPr lang="en-US" dirty="0"/>
              <a:t>Instruction Slide 1 of 2 – This slide has been hidden from the presentation</a:t>
            </a:r>
          </a:p>
        </p:txBody>
      </p:sp>
      <p:sp>
        <p:nvSpPr>
          <p:cNvPr id="7" name="TextBox 6">
            <a:extLst>
              <a:ext uri="{FF2B5EF4-FFF2-40B4-BE49-F238E27FC236}">
                <a16:creationId xmlns:a16="http://schemas.microsoft.com/office/drawing/2014/main" id="{8F6FECCE-6879-33E3-A6E4-38FB26A6176D}"/>
              </a:ext>
            </a:extLst>
          </p:cNvPr>
          <p:cNvSpPr txBox="1"/>
          <p:nvPr userDrawn="1"/>
        </p:nvSpPr>
        <p:spPr>
          <a:xfrm>
            <a:off x="453705" y="6238575"/>
            <a:ext cx="11148910" cy="337254"/>
          </a:xfrm>
          <a:prstGeom prst="rect">
            <a:avLst/>
          </a:prstGeom>
        </p:spPr>
        <p:txBody>
          <a:bodyPr/>
          <a:lstStyle>
            <a:lvl1pPr lvl="0" indent="0">
              <a:lnSpc>
                <a:spcPct val="90000"/>
              </a:lnSpc>
              <a:spcBef>
                <a:spcPts val="1000"/>
              </a:spcBef>
              <a:buFont typeface="Arial" panose="020B0604020202020204" pitchFamily="34" charset="0"/>
              <a:buNone/>
              <a:defRPr sz="1400">
                <a:solidFill>
                  <a:srgbClr val="004270"/>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1400" dirty="0">
                <a:solidFill>
                  <a:srgbClr val="002D74"/>
                </a:solidFill>
              </a:rPr>
              <a:t>Feel free to delete this slide once you have finished using the instructions.</a:t>
            </a:r>
          </a:p>
        </p:txBody>
      </p:sp>
      <p:pic>
        <p:nvPicPr>
          <p:cNvPr id="8" name="Picture 7" descr="A screenshot of a computer&#10;&#10;Description automatically generated">
            <a:extLst>
              <a:ext uri="{FF2B5EF4-FFF2-40B4-BE49-F238E27FC236}">
                <a16:creationId xmlns:a16="http://schemas.microsoft.com/office/drawing/2014/main" id="{677C0806-112A-FBB5-6F2F-07DECC8C849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7430" b="25374"/>
          <a:stretch/>
        </p:blipFill>
        <p:spPr>
          <a:xfrm>
            <a:off x="529629" y="2754283"/>
            <a:ext cx="3377242" cy="3330187"/>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88277E0F-E036-C785-8BFC-90CC7FB3796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72855" b="35640"/>
          <a:stretch/>
        </p:blipFill>
        <p:spPr>
          <a:xfrm>
            <a:off x="4116053" y="2754283"/>
            <a:ext cx="2482569" cy="3310970"/>
          </a:xfrm>
          <a:prstGeom prst="rect">
            <a:avLst/>
          </a:prstGeom>
        </p:spPr>
      </p:pic>
    </p:spTree>
    <p:extLst>
      <p:ext uri="{BB962C8B-B14F-4D97-AF65-F5344CB8AC3E}">
        <p14:creationId xmlns:p14="http://schemas.microsoft.com/office/powerpoint/2010/main" val="40256596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structions Slide 2">
    <p:spTree>
      <p:nvGrpSpPr>
        <p:cNvPr id="1" name=""/>
        <p:cNvGrpSpPr/>
        <p:nvPr/>
      </p:nvGrpSpPr>
      <p:grpSpPr>
        <a:xfrm>
          <a:off x="0" y="0"/>
          <a:ext cx="0" cy="0"/>
          <a:chOff x="0" y="0"/>
          <a:chExt cx="0" cy="0"/>
        </a:xfrm>
      </p:grpSpPr>
      <p:sp>
        <p:nvSpPr>
          <p:cNvPr id="2" name="Image 0" descr="preencoded.png">
            <a:extLst>
              <a:ext uri="{FF2B5EF4-FFF2-40B4-BE49-F238E27FC236}">
                <a16:creationId xmlns:a16="http://schemas.microsoft.com/office/drawing/2014/main" id="{7BE459D3-6D14-C906-46BA-782440053601}"/>
              </a:ext>
            </a:extLst>
          </p:cNvPr>
          <p:cNvSpPr/>
          <p:nvPr userDrawn="1"/>
        </p:nvSpPr>
        <p:spPr>
          <a:xfrm>
            <a:off x="0" y="0"/>
            <a:ext cx="12192000" cy="6857999"/>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rgbClr val="F2F0E7"/>
          </a:solidFill>
          <a:ln w="4763" cap="flat">
            <a:noFill/>
            <a:prstDash val="solid"/>
            <a:miter/>
          </a:ln>
        </p:spPr>
        <p:txBody>
          <a:bodyPr rtlCol="0" anchor="ctr">
            <a:noAutofit/>
          </a:bodyPr>
          <a:lstStyle/>
          <a:p>
            <a:endParaRPr lang="en-US" dirty="0"/>
          </a:p>
        </p:txBody>
      </p:sp>
      <p:grpSp>
        <p:nvGrpSpPr>
          <p:cNvPr id="3" name="Group 2">
            <a:extLst>
              <a:ext uri="{FF2B5EF4-FFF2-40B4-BE49-F238E27FC236}">
                <a16:creationId xmlns:a16="http://schemas.microsoft.com/office/drawing/2014/main" id="{71D51B1D-9746-1A66-0876-236A4CE3199E}"/>
              </a:ext>
            </a:extLst>
          </p:cNvPr>
          <p:cNvGrpSpPr/>
          <p:nvPr userDrawn="1"/>
        </p:nvGrpSpPr>
        <p:grpSpPr>
          <a:xfrm>
            <a:off x="6979508" y="1891180"/>
            <a:ext cx="2208182" cy="1408569"/>
            <a:chOff x="6944415" y="2042088"/>
            <a:chExt cx="2208182" cy="1408569"/>
          </a:xfrm>
        </p:grpSpPr>
        <p:pic>
          <p:nvPicPr>
            <p:cNvPr id="4" name="Picture 3" descr="Graphical user interface, application, Word&#10;&#10;Description automatically generated">
              <a:extLst>
                <a:ext uri="{FF2B5EF4-FFF2-40B4-BE49-F238E27FC236}">
                  <a16:creationId xmlns:a16="http://schemas.microsoft.com/office/drawing/2014/main" id="{E4743836-A7EB-8C0B-0073-717075BC5AE4}"/>
                </a:ext>
              </a:extLst>
            </p:cNvPr>
            <p:cNvPicPr/>
            <p:nvPr userDrawn="1"/>
          </p:nvPicPr>
          <p:blipFill rotWithShape="1">
            <a:blip r:embed="rId2"/>
            <a:srcRect l="11534" t="24278" r="75667" b="46693"/>
            <a:stretch/>
          </p:blipFill>
          <p:spPr bwMode="auto">
            <a:xfrm>
              <a:off x="6944415" y="2042088"/>
              <a:ext cx="2208182" cy="1408569"/>
            </a:xfrm>
            <a:prstGeom prst="rect">
              <a:avLst/>
            </a:prstGeom>
            <a:ln>
              <a:no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B575A831-315D-2A53-61D8-8D3001C6EFA2}"/>
                </a:ext>
              </a:extLst>
            </p:cNvPr>
            <p:cNvSpPr/>
            <p:nvPr userDrawn="1"/>
          </p:nvSpPr>
          <p:spPr>
            <a:xfrm>
              <a:off x="7249125" y="2184822"/>
              <a:ext cx="281735" cy="1542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5EC9923F-680E-8288-0D0D-30E9A3F42654}"/>
                </a:ext>
              </a:extLst>
            </p:cNvPr>
            <p:cNvSpPr/>
            <p:nvPr userDrawn="1"/>
          </p:nvSpPr>
          <p:spPr>
            <a:xfrm>
              <a:off x="8643219" y="2165564"/>
              <a:ext cx="281735" cy="1542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Picture 6" descr="A person smiling for the camera&#10;&#10;Description automatically generated with medium confidence">
            <a:extLst>
              <a:ext uri="{FF2B5EF4-FFF2-40B4-BE49-F238E27FC236}">
                <a16:creationId xmlns:a16="http://schemas.microsoft.com/office/drawing/2014/main" id="{2B4B4E15-3B98-0230-2CB5-B0FF7C49477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891" b="35330"/>
          <a:stretch/>
        </p:blipFill>
        <p:spPr>
          <a:xfrm>
            <a:off x="7419308" y="2033914"/>
            <a:ext cx="1405648" cy="1271572"/>
          </a:xfrm>
          <a:prstGeom prst="rect">
            <a:avLst/>
          </a:prstGeom>
        </p:spPr>
      </p:pic>
      <p:sp>
        <p:nvSpPr>
          <p:cNvPr id="8" name="TextBox 7">
            <a:extLst>
              <a:ext uri="{FF2B5EF4-FFF2-40B4-BE49-F238E27FC236}">
                <a16:creationId xmlns:a16="http://schemas.microsoft.com/office/drawing/2014/main" id="{20DFBBEE-FD95-A163-8B20-B43EFCF60FF7}"/>
              </a:ext>
            </a:extLst>
          </p:cNvPr>
          <p:cNvSpPr txBox="1"/>
          <p:nvPr userDrawn="1"/>
        </p:nvSpPr>
        <p:spPr>
          <a:xfrm>
            <a:off x="529629" y="838522"/>
            <a:ext cx="11148910" cy="418734"/>
          </a:xfrm>
          <a:prstGeom prst="rect">
            <a:avLst/>
          </a:prstGeom>
        </p:spPr>
        <p:txBody>
          <a:bodyPr/>
          <a:lstStyle>
            <a:lvl1pPr lvl="0" indent="0">
              <a:lnSpc>
                <a:spcPct val="90000"/>
              </a:lnSpc>
              <a:spcBef>
                <a:spcPts val="1000"/>
              </a:spcBef>
              <a:buFont typeface="Arial" panose="020B0604020202020204" pitchFamily="34" charset="0"/>
              <a:buNone/>
              <a:defRPr sz="1400">
                <a:solidFill>
                  <a:srgbClr val="004270"/>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1400" dirty="0">
                <a:solidFill>
                  <a:schemeClr val="tx1"/>
                </a:solidFill>
              </a:rPr>
              <a:t>Once you insert in image into one of the placeholders, you may need to adjust the size or position of your image.</a:t>
            </a:r>
          </a:p>
        </p:txBody>
      </p:sp>
      <p:sp>
        <p:nvSpPr>
          <p:cNvPr id="9" name="TextBox 8">
            <a:extLst>
              <a:ext uri="{FF2B5EF4-FFF2-40B4-BE49-F238E27FC236}">
                <a16:creationId xmlns:a16="http://schemas.microsoft.com/office/drawing/2014/main" id="{8F3B761A-E9ED-49A5-097D-4B58DDF8F40F}"/>
              </a:ext>
            </a:extLst>
          </p:cNvPr>
          <p:cNvSpPr txBox="1"/>
          <p:nvPr userDrawn="1"/>
        </p:nvSpPr>
        <p:spPr>
          <a:xfrm>
            <a:off x="453705" y="1424330"/>
            <a:ext cx="4404680" cy="760492"/>
          </a:xfrm>
          <a:prstGeom prst="rect">
            <a:avLst/>
          </a:prstGeom>
        </p:spPr>
        <p:txBody>
          <a:bodyPr/>
          <a:lstStyle>
            <a:lvl1pPr marL="173038" lvl="0" indent="-173038">
              <a:lnSpc>
                <a:spcPct val="90000"/>
              </a:lnSpc>
              <a:spcBef>
                <a:spcPts val="1000"/>
              </a:spcBef>
              <a:buFont typeface="Arial" panose="020B0604020202020204" pitchFamily="34" charset="0"/>
              <a:buNone/>
              <a:defRPr sz="1200">
                <a:solidFill>
                  <a:srgbClr val="004270"/>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28600" lvl="0" indent="-228600">
              <a:buAutoNum type="arabicPeriod"/>
            </a:pPr>
            <a:r>
              <a:rPr lang="en-US" dirty="0">
                <a:solidFill>
                  <a:schemeClr val="tx1"/>
                </a:solidFill>
              </a:rPr>
              <a:t>Select the image you would like to edit, then click the Picture Format tab at the top of the screen.</a:t>
            </a:r>
          </a:p>
          <a:p>
            <a:pPr marL="228600" lvl="0" indent="-228600">
              <a:buAutoNum type="arabicPeriod"/>
            </a:pPr>
            <a:r>
              <a:rPr lang="en-US" dirty="0">
                <a:solidFill>
                  <a:schemeClr val="tx1"/>
                </a:solidFill>
              </a:rPr>
              <a:t>Click Crop, then Fit.</a:t>
            </a:r>
          </a:p>
        </p:txBody>
      </p:sp>
      <p:sp>
        <p:nvSpPr>
          <p:cNvPr id="10" name="TextBox 9">
            <a:extLst>
              <a:ext uri="{FF2B5EF4-FFF2-40B4-BE49-F238E27FC236}">
                <a16:creationId xmlns:a16="http://schemas.microsoft.com/office/drawing/2014/main" id="{752166F5-7A92-D573-4A84-4997E8084FEA}"/>
              </a:ext>
            </a:extLst>
          </p:cNvPr>
          <p:cNvSpPr txBox="1"/>
          <p:nvPr userDrawn="1"/>
        </p:nvSpPr>
        <p:spPr>
          <a:xfrm>
            <a:off x="6944415" y="3791184"/>
            <a:ext cx="3806443" cy="493932"/>
          </a:xfrm>
          <a:prstGeom prst="rect">
            <a:avLst/>
          </a:prstGeom>
        </p:spPr>
        <p:txBody>
          <a:bodyPr/>
          <a:lstStyle>
            <a:lvl1pPr marL="173038" lvl="0" indent="-173038">
              <a:lnSpc>
                <a:spcPct val="90000"/>
              </a:lnSpc>
              <a:spcBef>
                <a:spcPts val="1000"/>
              </a:spcBef>
              <a:buFont typeface="Arial" panose="020B0604020202020204" pitchFamily="34" charset="0"/>
              <a:buNone/>
              <a:defRPr sz="1200">
                <a:solidFill>
                  <a:srgbClr val="004270"/>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dirty="0">
                <a:solidFill>
                  <a:schemeClr val="tx1"/>
                </a:solidFill>
              </a:rPr>
              <a:t>5. Click off of the image to show your new image size and placement.</a:t>
            </a:r>
          </a:p>
        </p:txBody>
      </p:sp>
      <p:sp>
        <p:nvSpPr>
          <p:cNvPr id="11" name="Text Placeholder 8">
            <a:extLst>
              <a:ext uri="{FF2B5EF4-FFF2-40B4-BE49-F238E27FC236}">
                <a16:creationId xmlns:a16="http://schemas.microsoft.com/office/drawing/2014/main" id="{7CC272A6-FCCB-F482-49F6-5A0C4D70DA34}"/>
              </a:ext>
            </a:extLst>
          </p:cNvPr>
          <p:cNvSpPr>
            <a:spLocks noGrp="1"/>
          </p:cNvSpPr>
          <p:nvPr>
            <p:ph type="body" sz="quarter" idx="10" hasCustomPrompt="1"/>
          </p:nvPr>
        </p:nvSpPr>
        <p:spPr>
          <a:xfrm>
            <a:off x="529629" y="252714"/>
            <a:ext cx="11280162" cy="418734"/>
          </a:xfrm>
          <a:prstGeom prst="rect">
            <a:avLst/>
          </a:prstGeom>
        </p:spPr>
        <p:txBody>
          <a:bodyPr/>
          <a:lstStyle>
            <a:lvl1pPr marL="0" indent="0">
              <a:buNone/>
              <a:defRPr lang="en-US" sz="2100" b="1" kern="1200" dirty="0">
                <a:solidFill>
                  <a:schemeClr val="tx1"/>
                </a:solidFill>
                <a:latin typeface="Arial" panose="020B0604020202020204" pitchFamily="34" charset="0"/>
                <a:ea typeface="+mn-ea"/>
                <a:cs typeface="Arial" panose="020B0604020202020204" pitchFamily="34" charset="0"/>
              </a:defRPr>
            </a:lvl1pPr>
          </a:lstStyle>
          <a:p>
            <a:pPr lvl="0"/>
            <a:r>
              <a:rPr lang="en-US" dirty="0"/>
              <a:t>Instruction Slide 2 of 2 – This slide has been hidden from the presentation</a:t>
            </a:r>
          </a:p>
        </p:txBody>
      </p:sp>
      <p:sp>
        <p:nvSpPr>
          <p:cNvPr id="12" name="TextBox 11">
            <a:extLst>
              <a:ext uri="{FF2B5EF4-FFF2-40B4-BE49-F238E27FC236}">
                <a16:creationId xmlns:a16="http://schemas.microsoft.com/office/drawing/2014/main" id="{65861489-479B-4EA3-D67A-7BBC6D6B18F9}"/>
              </a:ext>
            </a:extLst>
          </p:cNvPr>
          <p:cNvSpPr txBox="1"/>
          <p:nvPr userDrawn="1"/>
        </p:nvSpPr>
        <p:spPr>
          <a:xfrm>
            <a:off x="453705" y="6238575"/>
            <a:ext cx="11148910" cy="337254"/>
          </a:xfrm>
          <a:prstGeom prst="rect">
            <a:avLst/>
          </a:prstGeom>
        </p:spPr>
        <p:txBody>
          <a:bodyPr/>
          <a:lstStyle>
            <a:lvl1pPr lvl="0" indent="0">
              <a:lnSpc>
                <a:spcPct val="90000"/>
              </a:lnSpc>
              <a:spcBef>
                <a:spcPts val="1000"/>
              </a:spcBef>
              <a:buFont typeface="Arial" panose="020B0604020202020204" pitchFamily="34" charset="0"/>
              <a:buNone/>
              <a:defRPr sz="1400">
                <a:solidFill>
                  <a:srgbClr val="004270"/>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1200" dirty="0">
                <a:solidFill>
                  <a:schemeClr val="tx1"/>
                </a:solidFill>
              </a:rPr>
              <a:t>Feel free to delete this slide once you have finished using the instructions.</a:t>
            </a:r>
          </a:p>
        </p:txBody>
      </p:sp>
      <p:pic>
        <p:nvPicPr>
          <p:cNvPr id="13" name="Picture 12" descr="Graphical user interface, application, PowerPoint&#10;&#10;Description automatically generated">
            <a:extLst>
              <a:ext uri="{FF2B5EF4-FFF2-40B4-BE49-F238E27FC236}">
                <a16:creationId xmlns:a16="http://schemas.microsoft.com/office/drawing/2014/main" id="{DFF49AD0-946C-0416-ABE8-F984274D1B05}"/>
              </a:ext>
            </a:extLst>
          </p:cNvPr>
          <p:cNvPicPr/>
          <p:nvPr userDrawn="1"/>
        </p:nvPicPr>
        <p:blipFill rotWithShape="1">
          <a:blip r:embed="rId4"/>
          <a:srcRect l="70735" b="71952"/>
          <a:stretch/>
        </p:blipFill>
        <p:spPr bwMode="auto">
          <a:xfrm>
            <a:off x="529629" y="2215517"/>
            <a:ext cx="5276850" cy="1422706"/>
          </a:xfrm>
          <a:prstGeom prst="rect">
            <a:avLst/>
          </a:prstGeom>
          <a:ln>
            <a:noFill/>
          </a:ln>
          <a:extLst>
            <a:ext uri="{53640926-AAD7-44D8-BBD7-CCE9431645EC}">
              <a14:shadowObscured xmlns:a14="http://schemas.microsoft.com/office/drawing/2010/main"/>
            </a:ext>
          </a:extLst>
        </p:spPr>
      </p:pic>
      <p:pic>
        <p:nvPicPr>
          <p:cNvPr id="14" name="Picture 13" descr="Graphical user interface, application, Word&#10;&#10;Description automatically generated">
            <a:extLst>
              <a:ext uri="{FF2B5EF4-FFF2-40B4-BE49-F238E27FC236}">
                <a16:creationId xmlns:a16="http://schemas.microsoft.com/office/drawing/2014/main" id="{941D2015-ADE2-C8EC-29FC-1B7CD22E418B}"/>
              </a:ext>
            </a:extLst>
          </p:cNvPr>
          <p:cNvPicPr/>
          <p:nvPr userDrawn="1"/>
        </p:nvPicPr>
        <p:blipFill rotWithShape="1">
          <a:blip r:embed="rId2"/>
          <a:srcRect l="10417" t="24278" r="72083" b="28988"/>
          <a:stretch/>
        </p:blipFill>
        <p:spPr bwMode="auto">
          <a:xfrm>
            <a:off x="533228" y="4309108"/>
            <a:ext cx="2122817" cy="1594388"/>
          </a:xfrm>
          <a:prstGeom prst="rect">
            <a:avLst/>
          </a:prstGeom>
          <a:ln>
            <a:noFill/>
          </a:ln>
          <a:extLst>
            <a:ext uri="{53640926-AAD7-44D8-BBD7-CCE9431645EC}">
              <a14:shadowObscured xmlns:a14="http://schemas.microsoft.com/office/drawing/2010/main"/>
            </a:ext>
          </a:extLst>
        </p:spPr>
      </p:pic>
      <p:pic>
        <p:nvPicPr>
          <p:cNvPr id="15" name="Picture 14" descr="A person smiling for the picture&#10;&#10;Description automatically generated with medium confidence">
            <a:extLst>
              <a:ext uri="{FF2B5EF4-FFF2-40B4-BE49-F238E27FC236}">
                <a16:creationId xmlns:a16="http://schemas.microsoft.com/office/drawing/2014/main" id="{22E552E2-C528-4D67-8D0E-5F81286BE9B7}"/>
              </a:ext>
            </a:extLst>
          </p:cNvPr>
          <p:cNvPicPr>
            <a:picLocks noChangeAspect="1"/>
          </p:cNvPicPr>
          <p:nvPr userDrawn="1"/>
        </p:nvPicPr>
        <p:blipFill>
          <a:blip r:embed="rId5"/>
          <a:stretch>
            <a:fillRect/>
          </a:stretch>
        </p:blipFill>
        <p:spPr>
          <a:xfrm>
            <a:off x="7118393" y="4370026"/>
            <a:ext cx="1633721" cy="1651028"/>
          </a:xfrm>
          <a:prstGeom prst="rect">
            <a:avLst/>
          </a:prstGeom>
        </p:spPr>
      </p:pic>
      <p:sp>
        <p:nvSpPr>
          <p:cNvPr id="16" name="TextBox 15">
            <a:extLst>
              <a:ext uri="{FF2B5EF4-FFF2-40B4-BE49-F238E27FC236}">
                <a16:creationId xmlns:a16="http://schemas.microsoft.com/office/drawing/2014/main" id="{104AF954-4C7B-2CEA-1697-48D2FE080DE8}"/>
              </a:ext>
            </a:extLst>
          </p:cNvPr>
          <p:cNvSpPr txBox="1"/>
          <p:nvPr userDrawn="1"/>
        </p:nvSpPr>
        <p:spPr>
          <a:xfrm>
            <a:off x="453705" y="3934479"/>
            <a:ext cx="4404680" cy="337254"/>
          </a:xfrm>
          <a:prstGeom prst="rect">
            <a:avLst/>
          </a:prstGeom>
        </p:spPr>
        <p:txBody>
          <a:bodyPr/>
          <a:lstStyle>
            <a:lvl1pPr marL="173038" lvl="0" indent="-173038">
              <a:lnSpc>
                <a:spcPct val="90000"/>
              </a:lnSpc>
              <a:spcBef>
                <a:spcPts val="1000"/>
              </a:spcBef>
              <a:buFont typeface="Arial" panose="020B0604020202020204" pitchFamily="34" charset="0"/>
              <a:buNone/>
              <a:defRPr sz="1200">
                <a:solidFill>
                  <a:srgbClr val="004270"/>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dirty="0">
                <a:solidFill>
                  <a:schemeClr val="tx1"/>
                </a:solidFill>
              </a:rPr>
              <a:t>3. Your image should now have the options below.</a:t>
            </a:r>
          </a:p>
        </p:txBody>
      </p:sp>
      <p:sp>
        <p:nvSpPr>
          <p:cNvPr id="17" name="TextBox 16">
            <a:extLst>
              <a:ext uri="{FF2B5EF4-FFF2-40B4-BE49-F238E27FC236}">
                <a16:creationId xmlns:a16="http://schemas.microsoft.com/office/drawing/2014/main" id="{D9CAEBD7-6FE2-2FED-09BD-DD4B88424769}"/>
              </a:ext>
            </a:extLst>
          </p:cNvPr>
          <p:cNvSpPr txBox="1"/>
          <p:nvPr userDrawn="1"/>
        </p:nvSpPr>
        <p:spPr>
          <a:xfrm>
            <a:off x="6883727" y="1463753"/>
            <a:ext cx="4794812" cy="607555"/>
          </a:xfrm>
          <a:prstGeom prst="rect">
            <a:avLst/>
          </a:prstGeom>
        </p:spPr>
        <p:txBody>
          <a:bodyPr/>
          <a:lstStyle>
            <a:lvl1pPr marL="173038" lvl="0" indent="-173038">
              <a:lnSpc>
                <a:spcPct val="90000"/>
              </a:lnSpc>
              <a:spcBef>
                <a:spcPts val="1000"/>
              </a:spcBef>
              <a:buFont typeface="Arial" panose="020B0604020202020204" pitchFamily="34" charset="0"/>
              <a:buNone/>
              <a:defRPr sz="1200">
                <a:solidFill>
                  <a:srgbClr val="004270"/>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dirty="0">
                <a:solidFill>
                  <a:schemeClr val="tx1"/>
                </a:solidFill>
              </a:rPr>
              <a:t>4. Please click and drag on the circles to resize your image. You can also click the image and move it to fit or center in the placeholder.</a:t>
            </a:r>
          </a:p>
        </p:txBody>
      </p:sp>
      <p:pic>
        <p:nvPicPr>
          <p:cNvPr id="18" name="Picture 17" descr="A person smiling for the camera&#10;&#10;Description automatically generated with medium confidence">
            <a:extLst>
              <a:ext uri="{FF2B5EF4-FFF2-40B4-BE49-F238E27FC236}">
                <a16:creationId xmlns:a16="http://schemas.microsoft.com/office/drawing/2014/main" id="{CA4DC150-1599-74B9-BFA7-132DD6A390D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891" b="8924"/>
          <a:stretch/>
        </p:blipFill>
        <p:spPr>
          <a:xfrm>
            <a:off x="965406" y="4451905"/>
            <a:ext cx="996400" cy="1306286"/>
          </a:xfrm>
          <a:prstGeom prst="rect">
            <a:avLst/>
          </a:prstGeom>
        </p:spPr>
      </p:pic>
      <p:sp>
        <p:nvSpPr>
          <p:cNvPr id="19" name="Rectangle 18">
            <a:extLst>
              <a:ext uri="{FF2B5EF4-FFF2-40B4-BE49-F238E27FC236}">
                <a16:creationId xmlns:a16="http://schemas.microsoft.com/office/drawing/2014/main" id="{F3073719-3E51-1A9B-60F4-F0708F26269D}"/>
              </a:ext>
            </a:extLst>
          </p:cNvPr>
          <p:cNvSpPr/>
          <p:nvPr userDrawn="1"/>
        </p:nvSpPr>
        <p:spPr>
          <a:xfrm>
            <a:off x="7284218" y="2035015"/>
            <a:ext cx="281735" cy="14980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82459F20-D6C0-8054-B436-6E693C712DFD}"/>
              </a:ext>
            </a:extLst>
          </p:cNvPr>
          <p:cNvSpPr/>
          <p:nvPr userDrawn="1"/>
        </p:nvSpPr>
        <p:spPr>
          <a:xfrm>
            <a:off x="8678311" y="2033914"/>
            <a:ext cx="281735" cy="14980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descr="A person smiling for the camera&#10;&#10;Description automatically generated with medium confidence">
            <a:extLst>
              <a:ext uri="{FF2B5EF4-FFF2-40B4-BE49-F238E27FC236}">
                <a16:creationId xmlns:a16="http://schemas.microsoft.com/office/drawing/2014/main" id="{D74A2B0F-44C9-7D0C-0E1C-E51DE405420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891" b="29005"/>
          <a:stretch/>
        </p:blipFill>
        <p:spPr>
          <a:xfrm>
            <a:off x="7213805" y="4432737"/>
            <a:ext cx="1464505" cy="1467364"/>
          </a:xfrm>
          <a:prstGeom prst="rect">
            <a:avLst/>
          </a:prstGeom>
        </p:spPr>
      </p:pic>
    </p:spTree>
    <p:extLst>
      <p:ext uri="{BB962C8B-B14F-4D97-AF65-F5344CB8AC3E}">
        <p14:creationId xmlns:p14="http://schemas.microsoft.com/office/powerpoint/2010/main" val="31361966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Image &amp; Text Slide_Option 6">
    <p:spTree>
      <p:nvGrpSpPr>
        <p:cNvPr id="1" name=""/>
        <p:cNvGrpSpPr/>
        <p:nvPr/>
      </p:nvGrpSpPr>
      <p:grpSpPr>
        <a:xfrm>
          <a:off x="0" y="0"/>
          <a:ext cx="0" cy="0"/>
          <a:chOff x="0" y="0"/>
          <a:chExt cx="0" cy="0"/>
        </a:xfrm>
      </p:grpSpPr>
      <p:sp>
        <p:nvSpPr>
          <p:cNvPr id="3" name="Image 0" descr="preencoded.png">
            <a:extLst>
              <a:ext uri="{FF2B5EF4-FFF2-40B4-BE49-F238E27FC236}">
                <a16:creationId xmlns:a16="http://schemas.microsoft.com/office/drawing/2014/main" id="{924CBA0F-D2D7-FC22-8276-F9B3744C9918}"/>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rgbClr val="002D74"/>
          </a:solidFill>
          <a:ln w="4763" cap="flat">
            <a:noFill/>
            <a:prstDash val="solid"/>
            <a:miter/>
          </a:ln>
        </p:spPr>
        <p:txBody>
          <a:bodyPr rtlCol="0" anchor="ctr">
            <a:noAutofit/>
          </a:bodyPr>
          <a:lstStyle/>
          <a:p>
            <a:endParaRPr lang="en-US" dirty="0"/>
          </a:p>
        </p:txBody>
      </p:sp>
      <p:sp>
        <p:nvSpPr>
          <p:cNvPr id="6" name="Text Placeholder 10">
            <a:extLst>
              <a:ext uri="{FF2B5EF4-FFF2-40B4-BE49-F238E27FC236}">
                <a16:creationId xmlns:a16="http://schemas.microsoft.com/office/drawing/2014/main" id="{E978DDC6-0B70-9EF3-DD04-FB39223A018E}"/>
              </a:ext>
            </a:extLst>
          </p:cNvPr>
          <p:cNvSpPr>
            <a:spLocks noGrp="1"/>
          </p:cNvSpPr>
          <p:nvPr>
            <p:ph type="body" sz="quarter" idx="10" hasCustomPrompt="1"/>
          </p:nvPr>
        </p:nvSpPr>
        <p:spPr>
          <a:xfrm>
            <a:off x="5159136" y="1405655"/>
            <a:ext cx="6570737" cy="533400"/>
          </a:xfrm>
          <a:prstGeom prst="rect">
            <a:avLst/>
          </a:prstGeom>
        </p:spPr>
        <p:txBody>
          <a:bodyPr anchor="ctr" anchorCtr="0"/>
          <a:lstStyle>
            <a:lvl1pPr marL="0" indent="0">
              <a:buNone/>
              <a:defRPr sz="3200" b="1" cap="none" baseline="0">
                <a:solidFill>
                  <a:schemeClr val="tx1"/>
                </a:solidFill>
                <a:latin typeface="Arial" panose="020B0604020202020204" pitchFamily="34" charset="0"/>
                <a:cs typeface="Arial" panose="020B0604020202020204" pitchFamily="34" charset="0"/>
              </a:defRPr>
            </a:lvl1pPr>
          </a:lstStyle>
          <a:p>
            <a:pPr lvl="0"/>
            <a:r>
              <a:rPr lang="en-US" dirty="0"/>
              <a:t>Headline</a:t>
            </a:r>
          </a:p>
        </p:txBody>
      </p:sp>
      <p:sp>
        <p:nvSpPr>
          <p:cNvPr id="7" name="Text Placeholder 12">
            <a:extLst>
              <a:ext uri="{FF2B5EF4-FFF2-40B4-BE49-F238E27FC236}">
                <a16:creationId xmlns:a16="http://schemas.microsoft.com/office/drawing/2014/main" id="{D9B0DE7E-A906-9EF8-2115-07AC7002484B}"/>
              </a:ext>
            </a:extLst>
          </p:cNvPr>
          <p:cNvSpPr>
            <a:spLocks noGrp="1"/>
          </p:cNvSpPr>
          <p:nvPr>
            <p:ph type="body" sz="quarter" idx="11" hasCustomPrompt="1"/>
          </p:nvPr>
        </p:nvSpPr>
        <p:spPr>
          <a:xfrm>
            <a:off x="5159136" y="2015671"/>
            <a:ext cx="6570737" cy="333652"/>
          </a:xfrm>
          <a:prstGeom prst="rect">
            <a:avLst/>
          </a:prstGeom>
        </p:spPr>
        <p:txBody>
          <a:bodyPr anchor="b" anchorCtr="0"/>
          <a:lstStyle>
            <a:lvl1pPr marL="0" indent="0">
              <a:lnSpc>
                <a:spcPct val="70000"/>
              </a:lnSpc>
              <a:buNone/>
              <a:defRPr sz="2000" b="1" i="0">
                <a:solidFill>
                  <a:srgbClr val="008FB3"/>
                </a:solidFill>
                <a:latin typeface="Arial" panose="020B0604020202020204" pitchFamily="34" charset="0"/>
                <a:cs typeface="Arial" panose="020B0604020202020204" pitchFamily="34" charset="0"/>
              </a:defRPr>
            </a:lvl1pPr>
          </a:lstStyle>
          <a:p>
            <a:pPr lvl="0"/>
            <a:r>
              <a:rPr lang="en-US" dirty="0"/>
              <a:t>Subhead</a:t>
            </a:r>
          </a:p>
        </p:txBody>
      </p:sp>
      <p:sp>
        <p:nvSpPr>
          <p:cNvPr id="8" name="Text Placeholder 14">
            <a:extLst>
              <a:ext uri="{FF2B5EF4-FFF2-40B4-BE49-F238E27FC236}">
                <a16:creationId xmlns:a16="http://schemas.microsoft.com/office/drawing/2014/main" id="{ACB2F6FE-D785-BE57-8150-2E84D83E3076}"/>
              </a:ext>
            </a:extLst>
          </p:cNvPr>
          <p:cNvSpPr>
            <a:spLocks noGrp="1"/>
          </p:cNvSpPr>
          <p:nvPr>
            <p:ph type="body" sz="quarter" idx="12"/>
          </p:nvPr>
        </p:nvSpPr>
        <p:spPr>
          <a:xfrm>
            <a:off x="5157925" y="2505433"/>
            <a:ext cx="6570737" cy="2507472"/>
          </a:xfrm>
          <a:prstGeom prst="rect">
            <a:avLst/>
          </a:prstGeom>
        </p:spPr>
        <p:txBody>
          <a:bodyPr/>
          <a:lstStyle>
            <a:lvl1pPr marL="0" indent="0">
              <a:buNone/>
              <a:defRPr sz="2000">
                <a:solidFill>
                  <a:schemeClr val="tx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3" name="Graphic 12">
            <a:extLst>
              <a:ext uri="{FF2B5EF4-FFF2-40B4-BE49-F238E27FC236}">
                <a16:creationId xmlns:a16="http://schemas.microsoft.com/office/drawing/2014/main" id="{0A4733B8-6BD5-2DA8-188B-68EDBCD4AE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15346" y="6104641"/>
            <a:ext cx="2713316" cy="248240"/>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7B604D79-ADD3-B4C0-9E21-AAD6342090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4012" y="5862845"/>
            <a:ext cx="1411704" cy="676834"/>
          </a:xfrm>
          <a:prstGeom prst="rect">
            <a:avLst/>
          </a:prstGeom>
        </p:spPr>
      </p:pic>
      <p:sp>
        <p:nvSpPr>
          <p:cNvPr id="4" name="Image 0" descr="preencoded.png">
            <a:extLst>
              <a:ext uri="{FF2B5EF4-FFF2-40B4-BE49-F238E27FC236}">
                <a16:creationId xmlns:a16="http://schemas.microsoft.com/office/drawing/2014/main" id="{DEAB9E56-5DDE-1B23-444F-7510F23537B4}"/>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tx1"/>
          </a:solidFill>
          <a:ln w="4763" cap="flat">
            <a:noFill/>
            <a:prstDash val="solid"/>
            <a:miter/>
          </a:ln>
        </p:spPr>
        <p:txBody>
          <a:bodyPr rtlCol="0" anchor="ctr">
            <a:noAutofit/>
          </a:bodyPr>
          <a:lstStyle/>
          <a:p>
            <a:endParaRPr lang="en-US" dirty="0"/>
          </a:p>
        </p:txBody>
      </p:sp>
      <p:pic>
        <p:nvPicPr>
          <p:cNvPr id="5" name="Picture 4">
            <a:extLst>
              <a:ext uri="{FF2B5EF4-FFF2-40B4-BE49-F238E27FC236}">
                <a16:creationId xmlns:a16="http://schemas.microsoft.com/office/drawing/2014/main" id="{7FF4D61E-BA0F-6657-2D99-30F950CFC2C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25142" y="5948532"/>
            <a:ext cx="7153671" cy="640081"/>
          </a:xfrm>
          <a:prstGeom prst="rect">
            <a:avLst/>
          </a:prstGeom>
        </p:spPr>
      </p:pic>
      <p:pic>
        <p:nvPicPr>
          <p:cNvPr id="11" name="Picture 10">
            <a:extLst>
              <a:ext uri="{FF2B5EF4-FFF2-40B4-BE49-F238E27FC236}">
                <a16:creationId xmlns:a16="http://schemas.microsoft.com/office/drawing/2014/main" id="{2BCB3782-7C7E-E7C2-14ED-B678A0A2BD7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9141319" y="375354"/>
            <a:ext cx="2622855" cy="685337"/>
          </a:xfrm>
          <a:prstGeom prst="rect">
            <a:avLst/>
          </a:prstGeom>
        </p:spPr>
      </p:pic>
    </p:spTree>
    <p:extLst>
      <p:ext uri="{BB962C8B-B14F-4D97-AF65-F5344CB8AC3E}">
        <p14:creationId xmlns:p14="http://schemas.microsoft.com/office/powerpoint/2010/main" val="20812409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Presentation Title ">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E2F6742-6CB0-45DD-9D7E-EE90AAE24EAF}"/>
              </a:ext>
            </a:extLst>
          </p:cNvPr>
          <p:cNvSpPr/>
          <p:nvPr userDrawn="1"/>
        </p:nvSpPr>
        <p:spPr>
          <a:xfrm>
            <a:off x="-3" y="5743074"/>
            <a:ext cx="12191999" cy="1114925"/>
          </a:xfrm>
          <a:prstGeom prst="rect">
            <a:avLst/>
          </a:prstGeom>
          <a:solidFill>
            <a:srgbClr val="3C9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Rectangle 10">
            <a:extLst>
              <a:ext uri="{FF2B5EF4-FFF2-40B4-BE49-F238E27FC236}">
                <a16:creationId xmlns:a16="http://schemas.microsoft.com/office/drawing/2014/main" id="{C9BD2229-E74B-4B51-A0CA-D038C2C9FC8B}"/>
              </a:ext>
            </a:extLst>
          </p:cNvPr>
          <p:cNvSpPr/>
          <p:nvPr userDrawn="1"/>
        </p:nvSpPr>
        <p:spPr>
          <a:xfrm>
            <a:off x="0" y="0"/>
            <a:ext cx="12192000" cy="5743074"/>
          </a:xfrm>
          <a:prstGeom prst="rect">
            <a:avLst/>
          </a:prstGeom>
          <a:solidFill>
            <a:srgbClr val="396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1B38940B-710E-44B8-B4DA-972D04446668}"/>
              </a:ext>
            </a:extLst>
          </p:cNvPr>
          <p:cNvSpPr>
            <a:spLocks noGrp="1"/>
          </p:cNvSpPr>
          <p:nvPr>
            <p:ph type="ctrTitle" hasCustomPrompt="1"/>
          </p:nvPr>
        </p:nvSpPr>
        <p:spPr>
          <a:xfrm>
            <a:off x="0" y="1114925"/>
            <a:ext cx="12191999" cy="2768175"/>
          </a:xfrm>
          <a:prstGeom prst="rect">
            <a:avLst/>
          </a:prstGeom>
        </p:spPr>
        <p:txBody>
          <a:bodyPr lIns="731520" tIns="731520" rIns="731520" bIns="548640" anchor="b">
            <a:noAutofit/>
          </a:bodyPr>
          <a:lstStyle>
            <a:lvl1pPr algn="l">
              <a:defRPr sz="4400" b="1">
                <a:solidFill>
                  <a:schemeClr val="bg1"/>
                </a:solidFill>
                <a:latin typeface="Calibri" panose="020F0502020204030204" pitchFamily="34" charset="0"/>
                <a:cs typeface="Calibri" panose="020F0502020204030204" pitchFamily="34" charset="0"/>
              </a:defRPr>
            </a:lvl1pPr>
          </a:lstStyle>
          <a:p>
            <a:r>
              <a:rPr lang="en-US" dirty="0"/>
              <a:t>Click to edit H1 Cover title style</a:t>
            </a:r>
          </a:p>
        </p:txBody>
      </p:sp>
      <p:sp>
        <p:nvSpPr>
          <p:cNvPr id="10" name="Subtitle 2">
            <a:extLst>
              <a:ext uri="{FF2B5EF4-FFF2-40B4-BE49-F238E27FC236}">
                <a16:creationId xmlns:a16="http://schemas.microsoft.com/office/drawing/2014/main" id="{C8A9ACD5-BB54-44AF-B8DF-79B4CAE52353}"/>
              </a:ext>
            </a:extLst>
          </p:cNvPr>
          <p:cNvSpPr>
            <a:spLocks noGrp="1"/>
          </p:cNvSpPr>
          <p:nvPr>
            <p:ph type="subTitle" idx="1" hasCustomPrompt="1"/>
          </p:nvPr>
        </p:nvSpPr>
        <p:spPr>
          <a:xfrm>
            <a:off x="-1" y="3915759"/>
            <a:ext cx="12191999" cy="1820096"/>
          </a:xfrm>
        </p:spPr>
        <p:txBody>
          <a:bodyPr lIns="731520" tIns="0" rIns="731520" bIns="731520">
            <a:noAutofit/>
          </a:bodyPr>
          <a:lstStyle>
            <a:lvl1pPr marL="0" indent="0" algn="l">
              <a:buNone/>
              <a:defRPr sz="28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cover slide subtitle style two lines of content can go here</a:t>
            </a:r>
          </a:p>
        </p:txBody>
      </p:sp>
      <p:pic>
        <p:nvPicPr>
          <p:cNvPr id="14" name="Picture 13">
            <a:extLst>
              <a:ext uri="{FF2B5EF4-FFF2-40B4-BE49-F238E27FC236}">
                <a16:creationId xmlns:a16="http://schemas.microsoft.com/office/drawing/2014/main" id="{1FA0D2CA-3A15-4D87-B86A-E723636E11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35999" y="1654687"/>
            <a:ext cx="2402374" cy="606385"/>
          </a:xfrm>
          <a:prstGeom prst="rect">
            <a:avLst/>
          </a:prstGeom>
        </p:spPr>
      </p:pic>
      <p:sp>
        <p:nvSpPr>
          <p:cNvPr id="12" name="TextBox 11">
            <a:extLst>
              <a:ext uri="{FF2B5EF4-FFF2-40B4-BE49-F238E27FC236}">
                <a16:creationId xmlns:a16="http://schemas.microsoft.com/office/drawing/2014/main" id="{2996CC64-0C51-4149-A2F4-F051E02B3CEC}"/>
              </a:ext>
            </a:extLst>
          </p:cNvPr>
          <p:cNvSpPr txBox="1"/>
          <p:nvPr userDrawn="1"/>
        </p:nvSpPr>
        <p:spPr>
          <a:xfrm>
            <a:off x="-1" y="6380945"/>
            <a:ext cx="3708401" cy="477054"/>
          </a:xfrm>
          <a:prstGeom prst="rect">
            <a:avLst/>
          </a:prstGeom>
          <a:noFill/>
        </p:spPr>
        <p:txBody>
          <a:bodyPr wrap="square" lIns="731520" tIns="0" rIns="731520" bIns="274320" rtlCol="0">
            <a:spAutoFit/>
          </a:bodyPr>
          <a:lstStyle/>
          <a:p>
            <a:pPr algn="l"/>
            <a:r>
              <a:rPr lang="en-US" sz="1300" b="1" kern="1200" dirty="0">
                <a:solidFill>
                  <a:schemeClr val="bg1"/>
                </a:solidFill>
                <a:latin typeface="+mn-lt"/>
                <a:ea typeface="+mn-ea"/>
                <a:cs typeface="Arial" panose="020B0604020202020204" pitchFamily="34" charset="0"/>
              </a:rPr>
              <a:t>2023</a:t>
            </a:r>
            <a:r>
              <a:rPr lang="en-US" sz="1300" b="1" kern="1200" baseline="0" dirty="0">
                <a:solidFill>
                  <a:schemeClr val="bg1"/>
                </a:solidFill>
                <a:latin typeface="+mn-lt"/>
                <a:ea typeface="+mn-ea"/>
                <a:cs typeface="Arial" panose="020B0604020202020204" pitchFamily="34" charset="0"/>
              </a:rPr>
              <a:t> Elevate</a:t>
            </a:r>
            <a:endParaRPr lang="en-US" sz="1300" b="1" kern="120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592430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sp>
        <p:nvSpPr>
          <p:cNvPr id="7" name="Image 0" descr="preencoded.png">
            <a:extLst>
              <a:ext uri="{FF2B5EF4-FFF2-40B4-BE49-F238E27FC236}">
                <a16:creationId xmlns:a16="http://schemas.microsoft.com/office/drawing/2014/main" id="{C248E2D6-50EA-EBF0-78F4-C6D7F3817938}"/>
              </a:ext>
            </a:extLst>
          </p:cNvPr>
          <p:cNvSpPr/>
          <p:nvPr userDrawn="1"/>
        </p:nvSpPr>
        <p:spPr>
          <a:xfrm>
            <a:off x="0" y="0"/>
            <a:ext cx="12192000" cy="6861240"/>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tx1"/>
          </a:solidFill>
          <a:ln w="4763" cap="flat">
            <a:noFill/>
            <a:prstDash val="solid"/>
            <a:miter/>
          </a:ln>
        </p:spPr>
        <p:txBody>
          <a:bodyPr rtlCol="0" anchor="ctr">
            <a:noAutofit/>
          </a:bodyPr>
          <a:lstStyle/>
          <a:p>
            <a:endParaRPr lang="en-US" dirty="0"/>
          </a:p>
        </p:txBody>
      </p:sp>
      <p:pic>
        <p:nvPicPr>
          <p:cNvPr id="3" name="Picture 2" descr="A white text on a black background&#10;&#10;Description automatically generated">
            <a:extLst>
              <a:ext uri="{FF2B5EF4-FFF2-40B4-BE49-F238E27FC236}">
                <a16:creationId xmlns:a16="http://schemas.microsoft.com/office/drawing/2014/main" id="{56D3F2A6-E496-866B-4A22-30D7E5BCCF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94881" y="1896049"/>
            <a:ext cx="5866759" cy="1532951"/>
          </a:xfrm>
          <a:prstGeom prst="rect">
            <a:avLst/>
          </a:prstGeom>
        </p:spPr>
      </p:pic>
      <p:pic>
        <p:nvPicPr>
          <p:cNvPr id="15" name="Picture 14">
            <a:extLst>
              <a:ext uri="{FF2B5EF4-FFF2-40B4-BE49-F238E27FC236}">
                <a16:creationId xmlns:a16="http://schemas.microsoft.com/office/drawing/2014/main" id="{63117841-E639-CA3D-8E62-825A9D05D5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19164" y="5778586"/>
            <a:ext cx="7153671" cy="640081"/>
          </a:xfrm>
          <a:prstGeom prst="rect">
            <a:avLst/>
          </a:prstGeom>
        </p:spPr>
      </p:pic>
    </p:spTree>
    <p:extLst>
      <p:ext uri="{BB962C8B-B14F-4D97-AF65-F5344CB8AC3E}">
        <p14:creationId xmlns:p14="http://schemas.microsoft.com/office/powerpoint/2010/main" val="1040916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6AA05C4-D69A-4AFF-A884-23E7FD21ABF2}"/>
              </a:ext>
            </a:extLst>
          </p:cNvPr>
          <p:cNvSpPr/>
          <p:nvPr userDrawn="1"/>
        </p:nvSpPr>
        <p:spPr>
          <a:xfrm>
            <a:off x="-3" y="6062870"/>
            <a:ext cx="12191999" cy="795129"/>
          </a:xfrm>
          <a:prstGeom prst="rect">
            <a:avLst/>
          </a:prstGeom>
          <a:solidFill>
            <a:srgbClr val="3C9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 name="Content Placeholder 2"/>
          <p:cNvSpPr>
            <a:spLocks noGrp="1"/>
          </p:cNvSpPr>
          <p:nvPr>
            <p:ph idx="1" hasCustomPrompt="1"/>
          </p:nvPr>
        </p:nvSpPr>
        <p:spPr>
          <a:xfrm>
            <a:off x="1136" y="1108953"/>
            <a:ext cx="12190863" cy="4953917"/>
          </a:xfrm>
        </p:spPr>
        <p:txBody>
          <a:bodyPr lIns="731520" tIns="457200" rIns="731520" bIns="731520">
            <a:noAutofit/>
          </a:bodyPr>
          <a:lstStyle>
            <a:lvl1pPr>
              <a:buClr>
                <a:srgbClr val="FF9210"/>
              </a:buClr>
              <a:defRPr/>
            </a:lvl1pPr>
            <a:lvl2pPr>
              <a:buClr>
                <a:srgbClr val="FF9210"/>
              </a:buClr>
              <a:defRPr/>
            </a:lvl2pPr>
            <a:lvl3pPr>
              <a:buClr>
                <a:srgbClr val="FFB901"/>
              </a:buClr>
              <a:defRPr/>
            </a:lvl3pPr>
            <a:lvl4pPr>
              <a:buClr>
                <a:srgbClr val="FFB901"/>
              </a:buClr>
              <a:defRPr/>
            </a:lvl4pPr>
            <a:lvl5pPr>
              <a:buClr>
                <a:srgbClr val="FFB901"/>
              </a:buClr>
              <a:defRPr/>
            </a:lvl5pPr>
          </a:lstStyle>
          <a:p>
            <a:r>
              <a:rPr lang="en-US" dirty="0"/>
              <a:t>Long form content can be added here</a:t>
            </a:r>
          </a:p>
          <a:p>
            <a:pPr lvl="1"/>
            <a:r>
              <a:rPr lang="en-US" dirty="0"/>
              <a:t>Can be bulleted form or paragraph</a:t>
            </a:r>
          </a:p>
          <a:p>
            <a:r>
              <a:rPr lang="en-US" dirty="0"/>
              <a:t>Keep content brief</a:t>
            </a:r>
          </a:p>
          <a:p>
            <a:r>
              <a:rPr lang="en-US" dirty="0"/>
              <a:t>Container and Text should not resize</a:t>
            </a:r>
          </a:p>
          <a:p>
            <a:r>
              <a:rPr lang="en-US" dirty="0"/>
              <a:t>Keep content brief</a:t>
            </a:r>
          </a:p>
        </p:txBody>
      </p:sp>
      <p:sp>
        <p:nvSpPr>
          <p:cNvPr id="8" name="Rectangle 7">
            <a:extLst>
              <a:ext uri="{FF2B5EF4-FFF2-40B4-BE49-F238E27FC236}">
                <a16:creationId xmlns:a16="http://schemas.microsoft.com/office/drawing/2014/main" id="{EDCD075A-BDD9-4EC9-BB9B-F90B6FDE6928}"/>
              </a:ext>
            </a:extLst>
          </p:cNvPr>
          <p:cNvSpPr/>
          <p:nvPr userDrawn="1"/>
        </p:nvSpPr>
        <p:spPr>
          <a:xfrm>
            <a:off x="0" y="1"/>
            <a:ext cx="12192000" cy="1108953"/>
          </a:xfrm>
          <a:prstGeom prst="rect">
            <a:avLst/>
          </a:prstGeom>
          <a:solidFill>
            <a:srgbClr val="396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780D45E3-508B-40FF-BC42-514146E09CF9}"/>
              </a:ext>
            </a:extLst>
          </p:cNvPr>
          <p:cNvSpPr>
            <a:spLocks noGrp="1"/>
          </p:cNvSpPr>
          <p:nvPr>
            <p:ph type="title"/>
          </p:nvPr>
        </p:nvSpPr>
        <p:spPr>
          <a:xfrm>
            <a:off x="0" y="1"/>
            <a:ext cx="12191999" cy="1108951"/>
          </a:xfrm>
        </p:spPr>
        <p:txBody>
          <a:bodyPr lIns="731520" tIns="0" rIns="731520" bIns="0" anchor="ctr" anchorCtr="0">
            <a:noAutofit/>
          </a:bodyPr>
          <a:lstStyle>
            <a:lvl1pPr>
              <a:defRPr sz="3000" b="1">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13" name="Slide Number Placeholder 5">
            <a:extLst>
              <a:ext uri="{FF2B5EF4-FFF2-40B4-BE49-F238E27FC236}">
                <a16:creationId xmlns:a16="http://schemas.microsoft.com/office/drawing/2014/main" id="{7F42FFAC-75E8-4335-ADC1-615E1EC72AFD}"/>
              </a:ext>
            </a:extLst>
          </p:cNvPr>
          <p:cNvSpPr txBox="1">
            <a:spLocks/>
          </p:cNvSpPr>
          <p:nvPr userDrawn="1"/>
        </p:nvSpPr>
        <p:spPr>
          <a:xfrm>
            <a:off x="10091592" y="6415607"/>
            <a:ext cx="1324829" cy="446276"/>
          </a:xfrm>
          <a:prstGeom prst="rect">
            <a:avLst/>
          </a:prstGeom>
        </p:spPr>
        <p:txBody>
          <a:bodyPr lIns="0" tIns="0" rIns="0" bIns="274320"/>
          <a:lstStyle>
            <a:defPPr>
              <a:defRPr lang="en-US"/>
            </a:defPPr>
            <a:lvl1pPr marL="0" algn="r" defTabSz="457200" rtl="0" eaLnBrk="1" latinLnBrk="0" hangingPunct="1">
              <a:defRPr sz="11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EB7B6B4-04F9-40E4-A31D-7C137F5BF82E}" type="slidenum">
              <a:rPr lang="en-US" sz="1300" smtClean="0">
                <a:solidFill>
                  <a:schemeClr val="bg1"/>
                </a:solidFill>
              </a:rPr>
              <a:pPr/>
              <a:t>‹#›</a:t>
            </a:fld>
            <a:endParaRPr lang="en-US" sz="1300" dirty="0">
              <a:solidFill>
                <a:schemeClr val="bg1"/>
              </a:solidFill>
            </a:endParaRPr>
          </a:p>
        </p:txBody>
      </p:sp>
      <p:sp>
        <p:nvSpPr>
          <p:cNvPr id="14" name="TextBox 13">
            <a:extLst>
              <a:ext uri="{FF2B5EF4-FFF2-40B4-BE49-F238E27FC236}">
                <a16:creationId xmlns:a16="http://schemas.microsoft.com/office/drawing/2014/main" id="{00AFA7B3-69BD-4927-879D-5F669F216FAC}"/>
              </a:ext>
            </a:extLst>
          </p:cNvPr>
          <p:cNvSpPr txBox="1"/>
          <p:nvPr userDrawn="1"/>
        </p:nvSpPr>
        <p:spPr>
          <a:xfrm>
            <a:off x="-1" y="6380945"/>
            <a:ext cx="3708401" cy="477054"/>
          </a:xfrm>
          <a:prstGeom prst="rect">
            <a:avLst/>
          </a:prstGeom>
          <a:noFill/>
        </p:spPr>
        <p:txBody>
          <a:bodyPr wrap="square" lIns="731520" tIns="0" rIns="731520" bIns="274320" rtlCol="0">
            <a:spAutoFit/>
          </a:bodyPr>
          <a:lstStyle/>
          <a:p>
            <a:pPr algn="l"/>
            <a:r>
              <a:rPr lang="en-US" sz="1300" b="1" kern="1200" dirty="0">
                <a:solidFill>
                  <a:schemeClr val="bg1"/>
                </a:solidFill>
                <a:latin typeface="+mn-lt"/>
                <a:ea typeface="+mn-ea"/>
                <a:cs typeface="Arial" panose="020B0604020202020204" pitchFamily="34" charset="0"/>
              </a:rPr>
              <a:t>2023</a:t>
            </a:r>
            <a:r>
              <a:rPr lang="en-US" sz="1300" b="1" kern="1200" baseline="0" dirty="0">
                <a:solidFill>
                  <a:schemeClr val="bg1"/>
                </a:solidFill>
                <a:latin typeface="+mn-lt"/>
                <a:ea typeface="+mn-ea"/>
                <a:cs typeface="Arial" panose="020B0604020202020204" pitchFamily="34" charset="0"/>
              </a:rPr>
              <a:t> Elevate</a:t>
            </a:r>
            <a:endParaRPr lang="en-US" sz="1300" b="1" kern="1200" dirty="0">
              <a:solidFill>
                <a:schemeClr val="bg1"/>
              </a:solidFill>
              <a:latin typeface="+mn-lt"/>
              <a:ea typeface="+mn-ea"/>
              <a:cs typeface="Arial" panose="020B0604020202020204" pitchFamily="34" charset="0"/>
            </a:endParaRPr>
          </a:p>
        </p:txBody>
      </p:sp>
      <p:sp>
        <p:nvSpPr>
          <p:cNvPr id="10" name="Content Placeholder 2">
            <a:extLst>
              <a:ext uri="{FF2B5EF4-FFF2-40B4-BE49-F238E27FC236}">
                <a16:creationId xmlns:a16="http://schemas.microsoft.com/office/drawing/2014/main" id="{F99E2895-3DE1-4901-BA9C-18F9F2174465}"/>
              </a:ext>
            </a:extLst>
          </p:cNvPr>
          <p:cNvSpPr>
            <a:spLocks noGrp="1"/>
          </p:cNvSpPr>
          <p:nvPr>
            <p:ph idx="10" hasCustomPrompt="1"/>
          </p:nvPr>
        </p:nvSpPr>
        <p:spPr>
          <a:xfrm>
            <a:off x="2852057" y="6380945"/>
            <a:ext cx="7239532" cy="478996"/>
          </a:xfrm>
        </p:spPr>
        <p:txBody>
          <a:bodyPr lIns="0" tIns="0" rIns="731520" bIns="274320">
            <a:noAutofit/>
          </a:bodyPr>
          <a:lstStyle>
            <a:lvl1pPr marL="0" indent="0">
              <a:buClr>
                <a:srgbClr val="FF9210"/>
              </a:buClr>
              <a:buFontTx/>
              <a:buNone/>
              <a:defRPr sz="1300" b="1">
                <a:solidFill>
                  <a:schemeClr val="bg1"/>
                </a:solidFill>
              </a:defRPr>
            </a:lvl1pPr>
            <a:lvl2pPr marL="457200" indent="0">
              <a:buClr>
                <a:srgbClr val="FF9210"/>
              </a:buClr>
              <a:buFontTx/>
              <a:buNone/>
              <a:defRPr/>
            </a:lvl2pPr>
            <a:lvl3pPr>
              <a:buClr>
                <a:srgbClr val="FFB901"/>
              </a:buClr>
              <a:defRPr/>
            </a:lvl3pPr>
            <a:lvl4pPr>
              <a:buClr>
                <a:srgbClr val="FFB901"/>
              </a:buClr>
              <a:defRPr/>
            </a:lvl4pPr>
            <a:lvl5pPr>
              <a:buClr>
                <a:srgbClr val="FFB901"/>
              </a:buClr>
              <a:defRPr/>
            </a:lvl5pPr>
          </a:lstStyle>
          <a:p>
            <a:r>
              <a:rPr lang="en-US" dirty="0"/>
              <a:t>Optional footer</a:t>
            </a:r>
          </a:p>
        </p:txBody>
      </p:sp>
    </p:spTree>
    <p:extLst>
      <p:ext uri="{BB962C8B-B14F-4D97-AF65-F5344CB8AC3E}">
        <p14:creationId xmlns:p14="http://schemas.microsoft.com/office/powerpoint/2010/main" val="3318871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ntac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1A0E7B1-7947-425C-9D7B-9F81BD7CADFB}"/>
              </a:ext>
            </a:extLst>
          </p:cNvPr>
          <p:cNvSpPr/>
          <p:nvPr userDrawn="1"/>
        </p:nvSpPr>
        <p:spPr>
          <a:xfrm>
            <a:off x="-3" y="6062870"/>
            <a:ext cx="12191999" cy="795129"/>
          </a:xfrm>
          <a:prstGeom prst="rect">
            <a:avLst/>
          </a:prstGeom>
          <a:solidFill>
            <a:srgbClr val="3C9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7" name="Rectangle 6">
            <a:extLst>
              <a:ext uri="{FF2B5EF4-FFF2-40B4-BE49-F238E27FC236}">
                <a16:creationId xmlns:a16="http://schemas.microsoft.com/office/drawing/2014/main" id="{35557C78-CC9B-4237-B173-4E628867D98F}"/>
              </a:ext>
            </a:extLst>
          </p:cNvPr>
          <p:cNvSpPr/>
          <p:nvPr userDrawn="1"/>
        </p:nvSpPr>
        <p:spPr>
          <a:xfrm>
            <a:off x="0" y="1"/>
            <a:ext cx="12192000" cy="1108953"/>
          </a:xfrm>
          <a:prstGeom prst="rect">
            <a:avLst/>
          </a:prstGeom>
          <a:solidFill>
            <a:srgbClr val="396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Content Placeholder 2">
            <a:extLst>
              <a:ext uri="{FF2B5EF4-FFF2-40B4-BE49-F238E27FC236}">
                <a16:creationId xmlns:a16="http://schemas.microsoft.com/office/drawing/2014/main" id="{B1C6B91A-19E3-46EA-B035-B54F4C06AEFA}"/>
              </a:ext>
            </a:extLst>
          </p:cNvPr>
          <p:cNvSpPr>
            <a:spLocks noGrp="1"/>
          </p:cNvSpPr>
          <p:nvPr>
            <p:ph idx="1" hasCustomPrompt="1"/>
          </p:nvPr>
        </p:nvSpPr>
        <p:spPr>
          <a:xfrm>
            <a:off x="853" y="1108952"/>
            <a:ext cx="5637948" cy="3590048"/>
          </a:xfrm>
        </p:spPr>
        <p:txBody>
          <a:bodyPr lIns="731520" tIns="457200" rIns="731520" bIns="731520">
            <a:noAutofit/>
          </a:bodyPr>
          <a:lstStyle>
            <a:lvl1pPr marL="457200" indent="-457200">
              <a:buClr>
                <a:srgbClr val="FF9210"/>
              </a:buClr>
              <a:buFont typeface="Arial" panose="020B0604020202020204" pitchFamily="34" charset="0"/>
              <a:buChar char="•"/>
              <a:defRPr/>
            </a:lvl1pPr>
            <a:lvl2pPr>
              <a:buClr>
                <a:srgbClr val="FFB901"/>
              </a:buClr>
              <a:defRPr/>
            </a:lvl2pPr>
            <a:lvl3pPr>
              <a:buClr>
                <a:srgbClr val="FFB901"/>
              </a:buClr>
              <a:defRPr/>
            </a:lvl3pPr>
            <a:lvl4pPr>
              <a:buClr>
                <a:srgbClr val="FFB901"/>
              </a:buClr>
              <a:defRPr/>
            </a:lvl4pPr>
            <a:lvl5pPr>
              <a:buClr>
                <a:srgbClr val="FFB901"/>
              </a:buClr>
              <a:defRPr/>
            </a:lvl5pPr>
          </a:lstStyle>
          <a:p>
            <a:pPr marL="457200" indent="-457200">
              <a:buFont typeface="Arial" panose="020B0604020202020204" pitchFamily="34" charset="0"/>
              <a:buChar char="•"/>
            </a:pPr>
            <a:r>
              <a:rPr lang="en-US" sz="2800"/>
              <a:t>Contact information</a:t>
            </a:r>
          </a:p>
        </p:txBody>
      </p:sp>
      <p:sp>
        <p:nvSpPr>
          <p:cNvPr id="11" name="Title 1">
            <a:extLst>
              <a:ext uri="{FF2B5EF4-FFF2-40B4-BE49-F238E27FC236}">
                <a16:creationId xmlns:a16="http://schemas.microsoft.com/office/drawing/2014/main" id="{FC1BF1FA-6BB1-4BA2-84FA-F05C0DD9514C}"/>
              </a:ext>
            </a:extLst>
          </p:cNvPr>
          <p:cNvSpPr>
            <a:spLocks noGrp="1"/>
          </p:cNvSpPr>
          <p:nvPr>
            <p:ph type="title"/>
          </p:nvPr>
        </p:nvSpPr>
        <p:spPr>
          <a:xfrm>
            <a:off x="0" y="1"/>
            <a:ext cx="12191999" cy="1108951"/>
          </a:xfrm>
        </p:spPr>
        <p:txBody>
          <a:bodyPr lIns="731520" tIns="0" rIns="731520" bIns="0" anchor="ctr" anchorCtr="0">
            <a:noAutofit/>
          </a:bodyPr>
          <a:lstStyle>
            <a:lvl1pPr>
              <a:defRPr sz="3000" b="1">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
        <p:nvSpPr>
          <p:cNvPr id="15" name="Slide Number Placeholder 5">
            <a:extLst>
              <a:ext uri="{FF2B5EF4-FFF2-40B4-BE49-F238E27FC236}">
                <a16:creationId xmlns:a16="http://schemas.microsoft.com/office/drawing/2014/main" id="{1BA061E1-94DD-41B4-BF99-5C90508CA481}"/>
              </a:ext>
            </a:extLst>
          </p:cNvPr>
          <p:cNvSpPr txBox="1">
            <a:spLocks/>
          </p:cNvSpPr>
          <p:nvPr userDrawn="1"/>
        </p:nvSpPr>
        <p:spPr>
          <a:xfrm>
            <a:off x="10091592" y="6415607"/>
            <a:ext cx="1324829" cy="446276"/>
          </a:xfrm>
          <a:prstGeom prst="rect">
            <a:avLst/>
          </a:prstGeom>
        </p:spPr>
        <p:txBody>
          <a:bodyPr lIns="0" tIns="0" rIns="0" bIns="274320"/>
          <a:lstStyle>
            <a:defPPr>
              <a:defRPr lang="en-US"/>
            </a:defPPr>
            <a:lvl1pPr marL="0" algn="r" defTabSz="457200" rtl="0" eaLnBrk="1" latinLnBrk="0" hangingPunct="1">
              <a:defRPr sz="11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EB7B6B4-04F9-40E4-A31D-7C137F5BF82E}" type="slidenum">
              <a:rPr lang="en-US" sz="1300" smtClean="0">
                <a:solidFill>
                  <a:schemeClr val="bg1"/>
                </a:solidFill>
              </a:rPr>
              <a:pPr/>
              <a:t>‹#›</a:t>
            </a:fld>
            <a:endParaRPr lang="en-US" sz="1300">
              <a:solidFill>
                <a:schemeClr val="bg1"/>
              </a:solidFill>
            </a:endParaRPr>
          </a:p>
        </p:txBody>
      </p:sp>
      <p:sp>
        <p:nvSpPr>
          <p:cNvPr id="16" name="TextBox 15">
            <a:extLst>
              <a:ext uri="{FF2B5EF4-FFF2-40B4-BE49-F238E27FC236}">
                <a16:creationId xmlns:a16="http://schemas.microsoft.com/office/drawing/2014/main" id="{69F3E9E5-519A-4697-9F53-F4F434F0F098}"/>
              </a:ext>
            </a:extLst>
          </p:cNvPr>
          <p:cNvSpPr txBox="1"/>
          <p:nvPr userDrawn="1"/>
        </p:nvSpPr>
        <p:spPr>
          <a:xfrm>
            <a:off x="-1" y="6380945"/>
            <a:ext cx="3708401" cy="477054"/>
          </a:xfrm>
          <a:prstGeom prst="rect">
            <a:avLst/>
          </a:prstGeom>
          <a:noFill/>
        </p:spPr>
        <p:txBody>
          <a:bodyPr wrap="square" lIns="731520" tIns="0" rIns="731520" bIns="274320" rtlCol="0">
            <a:spAutoFit/>
          </a:bodyPr>
          <a:lstStyle/>
          <a:p>
            <a:pPr algn="l"/>
            <a:r>
              <a:rPr lang="en-US" sz="1300" b="1" kern="1200">
                <a:solidFill>
                  <a:schemeClr val="bg1"/>
                </a:solidFill>
                <a:latin typeface="+mn-lt"/>
                <a:ea typeface="+mn-ea"/>
                <a:cs typeface="Arial" panose="020B0604020202020204" pitchFamily="34" charset="0"/>
              </a:rPr>
              <a:t>2023</a:t>
            </a:r>
            <a:r>
              <a:rPr lang="en-US" sz="1300" b="1" kern="1200" baseline="0">
                <a:solidFill>
                  <a:schemeClr val="bg1"/>
                </a:solidFill>
                <a:latin typeface="+mn-lt"/>
                <a:ea typeface="+mn-ea"/>
                <a:cs typeface="Arial" panose="020B0604020202020204" pitchFamily="34" charset="0"/>
              </a:rPr>
              <a:t> Elevate</a:t>
            </a:r>
            <a:endParaRPr lang="en-US" sz="1300" b="1" kern="1200">
              <a:solidFill>
                <a:schemeClr val="bg1"/>
              </a:solidFill>
              <a:latin typeface="+mn-lt"/>
              <a:ea typeface="+mn-ea"/>
              <a:cs typeface="Arial" panose="020B0604020202020204" pitchFamily="34" charset="0"/>
            </a:endParaRPr>
          </a:p>
        </p:txBody>
      </p:sp>
      <p:sp>
        <p:nvSpPr>
          <p:cNvPr id="10" name="TextBox 9">
            <a:extLst>
              <a:ext uri="{FF2B5EF4-FFF2-40B4-BE49-F238E27FC236}">
                <a16:creationId xmlns:a16="http://schemas.microsoft.com/office/drawing/2014/main" id="{B779A783-95FE-407F-AF13-A62D97C5660D}"/>
              </a:ext>
            </a:extLst>
          </p:cNvPr>
          <p:cNvSpPr txBox="1"/>
          <p:nvPr userDrawn="1"/>
        </p:nvSpPr>
        <p:spPr>
          <a:xfrm>
            <a:off x="6046640" y="2589542"/>
            <a:ext cx="4981576" cy="2846933"/>
          </a:xfrm>
          <a:prstGeom prst="rect">
            <a:avLst/>
          </a:prstGeom>
          <a:noFill/>
        </p:spPr>
        <p:txBody>
          <a:bodyPr wrap="square" lIns="1280160" tIns="640080" rtlCol="0">
            <a:spAutoFit/>
          </a:bodyPr>
          <a:lstStyle/>
          <a:p>
            <a:r>
              <a:rPr lang="en-US" sz="2800"/>
              <a:t>ElevateNP.org</a:t>
            </a:r>
          </a:p>
          <a:p>
            <a:r>
              <a:rPr lang="en-US" sz="2800"/>
              <a:t>info@ElevateNP.org</a:t>
            </a:r>
          </a:p>
          <a:p>
            <a:r>
              <a:rPr lang="en-US" sz="2800"/>
              <a:t>@ElevateNPOrg</a:t>
            </a:r>
          </a:p>
          <a:p>
            <a:r>
              <a:rPr lang="en-US" sz="2800"/>
              <a:t>@ElevateNPO</a:t>
            </a:r>
          </a:p>
          <a:p>
            <a:r>
              <a:rPr lang="en-US" sz="2800"/>
              <a:t>@ElevateNP</a:t>
            </a:r>
          </a:p>
        </p:txBody>
      </p:sp>
      <p:grpSp>
        <p:nvGrpSpPr>
          <p:cNvPr id="14" name="Group 13">
            <a:extLst>
              <a:ext uri="{FF2B5EF4-FFF2-40B4-BE49-F238E27FC236}">
                <a16:creationId xmlns:a16="http://schemas.microsoft.com/office/drawing/2014/main" id="{CC092C15-E7B3-4551-A5E9-7815A4EE40C2}"/>
              </a:ext>
            </a:extLst>
          </p:cNvPr>
          <p:cNvGrpSpPr/>
          <p:nvPr userDrawn="1"/>
        </p:nvGrpSpPr>
        <p:grpSpPr>
          <a:xfrm>
            <a:off x="6741700" y="3250146"/>
            <a:ext cx="364861" cy="2106146"/>
            <a:chOff x="769672" y="3333439"/>
            <a:chExt cx="364861" cy="2106146"/>
          </a:xfrm>
        </p:grpSpPr>
        <p:pic>
          <p:nvPicPr>
            <p:cNvPr id="17" name="Graphic 16">
              <a:extLst>
                <a:ext uri="{FF2B5EF4-FFF2-40B4-BE49-F238E27FC236}">
                  <a16:creationId xmlns:a16="http://schemas.microsoft.com/office/drawing/2014/main" id="{E6AD8223-6ACA-482B-AA35-0F03FB952B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9672" y="5074724"/>
              <a:ext cx="364861" cy="364861"/>
            </a:xfrm>
            <a:prstGeom prst="rect">
              <a:avLst/>
            </a:prstGeom>
          </p:spPr>
        </p:pic>
        <p:pic>
          <p:nvPicPr>
            <p:cNvPr id="18" name="Graphic 17">
              <a:extLst>
                <a:ext uri="{FF2B5EF4-FFF2-40B4-BE49-F238E27FC236}">
                  <a16:creationId xmlns:a16="http://schemas.microsoft.com/office/drawing/2014/main" id="{6AEE571B-5850-40DB-BD36-B5A4CF63D8F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9672" y="4632342"/>
              <a:ext cx="364861" cy="364861"/>
            </a:xfrm>
            <a:prstGeom prst="rect">
              <a:avLst/>
            </a:prstGeom>
          </p:spPr>
        </p:pic>
        <p:pic>
          <p:nvPicPr>
            <p:cNvPr id="19" name="Graphic 18">
              <a:extLst>
                <a:ext uri="{FF2B5EF4-FFF2-40B4-BE49-F238E27FC236}">
                  <a16:creationId xmlns:a16="http://schemas.microsoft.com/office/drawing/2014/main" id="{6BAB403D-BE53-4BDD-889C-A7831C7727D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69672" y="4192313"/>
              <a:ext cx="364861" cy="364861"/>
            </a:xfrm>
            <a:prstGeom prst="rect">
              <a:avLst/>
            </a:prstGeom>
          </p:spPr>
        </p:pic>
        <p:pic>
          <p:nvPicPr>
            <p:cNvPr id="20" name="Graphic 19">
              <a:extLst>
                <a:ext uri="{FF2B5EF4-FFF2-40B4-BE49-F238E27FC236}">
                  <a16:creationId xmlns:a16="http://schemas.microsoft.com/office/drawing/2014/main" id="{4EF76F32-4B58-41CF-AE5C-4594FAF2EC4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69672" y="3782915"/>
              <a:ext cx="364861" cy="364861"/>
            </a:xfrm>
            <a:prstGeom prst="rect">
              <a:avLst/>
            </a:prstGeom>
          </p:spPr>
        </p:pic>
        <p:pic>
          <p:nvPicPr>
            <p:cNvPr id="21" name="Graphic 20">
              <a:extLst>
                <a:ext uri="{FF2B5EF4-FFF2-40B4-BE49-F238E27FC236}">
                  <a16:creationId xmlns:a16="http://schemas.microsoft.com/office/drawing/2014/main" id="{EB4F83CC-3519-4B9C-A22A-93E1D9EE0FB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69672" y="3333439"/>
              <a:ext cx="364861" cy="364861"/>
            </a:xfrm>
            <a:prstGeom prst="rect">
              <a:avLst/>
            </a:prstGeom>
          </p:spPr>
        </p:pic>
      </p:grpSp>
      <p:pic>
        <p:nvPicPr>
          <p:cNvPr id="3" name="Picture 2">
            <a:extLst>
              <a:ext uri="{FF2B5EF4-FFF2-40B4-BE49-F238E27FC236}">
                <a16:creationId xmlns:a16="http://schemas.microsoft.com/office/drawing/2014/main" id="{B19FD938-7D76-4422-A828-9915B45BF4F8}"/>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6716305" y="1616645"/>
            <a:ext cx="4388111" cy="1107964"/>
          </a:xfrm>
          <a:prstGeom prst="rect">
            <a:avLst/>
          </a:prstGeom>
        </p:spPr>
      </p:pic>
    </p:spTree>
    <p:extLst>
      <p:ext uri="{BB962C8B-B14F-4D97-AF65-F5344CB8AC3E}">
        <p14:creationId xmlns:p14="http://schemas.microsoft.com/office/powerpoint/2010/main" val="38880430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Image &amp; Text Slide_Option 5">
    <p:spTree>
      <p:nvGrpSpPr>
        <p:cNvPr id="1" name=""/>
        <p:cNvGrpSpPr/>
        <p:nvPr/>
      </p:nvGrpSpPr>
      <p:grpSpPr>
        <a:xfrm>
          <a:off x="0" y="0"/>
          <a:ext cx="0" cy="0"/>
          <a:chOff x="0" y="0"/>
          <a:chExt cx="0" cy="0"/>
        </a:xfrm>
      </p:grpSpPr>
      <p:sp>
        <p:nvSpPr>
          <p:cNvPr id="3" name="Image 0" descr="preencoded.png">
            <a:extLst>
              <a:ext uri="{FF2B5EF4-FFF2-40B4-BE49-F238E27FC236}">
                <a16:creationId xmlns:a16="http://schemas.microsoft.com/office/drawing/2014/main" id="{924CBA0F-D2D7-FC22-8276-F9B3744C9918}"/>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rgbClr val="002D74"/>
          </a:solidFill>
          <a:ln w="4763" cap="flat">
            <a:noFill/>
            <a:prstDash val="solid"/>
            <a:miter/>
          </a:ln>
        </p:spPr>
        <p:txBody>
          <a:bodyPr rtlCol="0" anchor="ctr">
            <a:noAutofit/>
          </a:bodyPr>
          <a:lstStyle/>
          <a:p>
            <a:endParaRPr lang="en-US" dirty="0"/>
          </a:p>
        </p:txBody>
      </p:sp>
      <p:sp>
        <p:nvSpPr>
          <p:cNvPr id="6" name="Text Placeholder 10">
            <a:extLst>
              <a:ext uri="{FF2B5EF4-FFF2-40B4-BE49-F238E27FC236}">
                <a16:creationId xmlns:a16="http://schemas.microsoft.com/office/drawing/2014/main" id="{E978DDC6-0B70-9EF3-DD04-FB39223A018E}"/>
              </a:ext>
            </a:extLst>
          </p:cNvPr>
          <p:cNvSpPr>
            <a:spLocks noGrp="1"/>
          </p:cNvSpPr>
          <p:nvPr>
            <p:ph type="body" sz="quarter" idx="10" hasCustomPrompt="1"/>
          </p:nvPr>
        </p:nvSpPr>
        <p:spPr>
          <a:xfrm>
            <a:off x="484012" y="1581819"/>
            <a:ext cx="6570737" cy="533400"/>
          </a:xfrm>
          <a:prstGeom prst="rect">
            <a:avLst/>
          </a:prstGeom>
        </p:spPr>
        <p:txBody>
          <a:bodyPr anchor="ctr" anchorCtr="0"/>
          <a:lstStyle>
            <a:lvl1pPr marL="0" indent="0">
              <a:buNone/>
              <a:defRPr sz="3200" b="1" cap="none" baseline="0">
                <a:solidFill>
                  <a:schemeClr val="tx1"/>
                </a:solidFill>
                <a:latin typeface="Arial" panose="020B0604020202020204" pitchFamily="34" charset="0"/>
                <a:cs typeface="Arial" panose="020B0604020202020204" pitchFamily="34" charset="0"/>
              </a:defRPr>
            </a:lvl1pPr>
          </a:lstStyle>
          <a:p>
            <a:pPr lvl="0"/>
            <a:r>
              <a:rPr lang="en-US" dirty="0"/>
              <a:t>Headline</a:t>
            </a:r>
          </a:p>
        </p:txBody>
      </p:sp>
      <p:sp>
        <p:nvSpPr>
          <p:cNvPr id="7" name="Text Placeholder 12">
            <a:extLst>
              <a:ext uri="{FF2B5EF4-FFF2-40B4-BE49-F238E27FC236}">
                <a16:creationId xmlns:a16="http://schemas.microsoft.com/office/drawing/2014/main" id="{D9B0DE7E-A906-9EF8-2115-07AC7002484B}"/>
              </a:ext>
            </a:extLst>
          </p:cNvPr>
          <p:cNvSpPr>
            <a:spLocks noGrp="1"/>
          </p:cNvSpPr>
          <p:nvPr>
            <p:ph type="body" sz="quarter" idx="11" hasCustomPrompt="1"/>
          </p:nvPr>
        </p:nvSpPr>
        <p:spPr>
          <a:xfrm>
            <a:off x="484012" y="2191835"/>
            <a:ext cx="6570737" cy="333652"/>
          </a:xfrm>
          <a:prstGeom prst="rect">
            <a:avLst/>
          </a:prstGeom>
        </p:spPr>
        <p:txBody>
          <a:bodyPr anchor="b" anchorCtr="0"/>
          <a:lstStyle>
            <a:lvl1pPr marL="0" indent="0">
              <a:lnSpc>
                <a:spcPct val="70000"/>
              </a:lnSpc>
              <a:buNone/>
              <a:defRPr sz="2000" b="1" i="0">
                <a:solidFill>
                  <a:srgbClr val="008FB3"/>
                </a:solidFill>
                <a:latin typeface="Arial" panose="020B0604020202020204" pitchFamily="34" charset="0"/>
                <a:cs typeface="Arial" panose="020B0604020202020204" pitchFamily="34" charset="0"/>
              </a:defRPr>
            </a:lvl1pPr>
          </a:lstStyle>
          <a:p>
            <a:pPr lvl="0"/>
            <a:r>
              <a:rPr lang="en-US" dirty="0"/>
              <a:t>Subhead</a:t>
            </a:r>
          </a:p>
        </p:txBody>
      </p:sp>
      <p:sp>
        <p:nvSpPr>
          <p:cNvPr id="8" name="Text Placeholder 14">
            <a:extLst>
              <a:ext uri="{FF2B5EF4-FFF2-40B4-BE49-F238E27FC236}">
                <a16:creationId xmlns:a16="http://schemas.microsoft.com/office/drawing/2014/main" id="{ACB2F6FE-D785-BE57-8150-2E84D83E3076}"/>
              </a:ext>
            </a:extLst>
          </p:cNvPr>
          <p:cNvSpPr>
            <a:spLocks noGrp="1"/>
          </p:cNvSpPr>
          <p:nvPr>
            <p:ph type="body" sz="quarter" idx="12"/>
          </p:nvPr>
        </p:nvSpPr>
        <p:spPr>
          <a:xfrm>
            <a:off x="482801" y="2681597"/>
            <a:ext cx="6570737" cy="2507472"/>
          </a:xfrm>
          <a:prstGeom prst="rect">
            <a:avLst/>
          </a:prstGeom>
        </p:spPr>
        <p:txBody>
          <a:bodyPr/>
          <a:lstStyle>
            <a:lvl1pPr marL="0" indent="0">
              <a:buNone/>
              <a:defRPr sz="2000">
                <a:solidFill>
                  <a:schemeClr val="tx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3" name="Graphic 12">
            <a:extLst>
              <a:ext uri="{FF2B5EF4-FFF2-40B4-BE49-F238E27FC236}">
                <a16:creationId xmlns:a16="http://schemas.microsoft.com/office/drawing/2014/main" id="{0A4733B8-6BD5-2DA8-188B-68EDBCD4AE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15346" y="6104641"/>
            <a:ext cx="2713316" cy="248240"/>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7B604D79-ADD3-B4C0-9E21-AAD6342090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4012" y="5862845"/>
            <a:ext cx="1411704" cy="676834"/>
          </a:xfrm>
          <a:prstGeom prst="rect">
            <a:avLst/>
          </a:prstGeom>
        </p:spPr>
      </p:pic>
      <p:sp>
        <p:nvSpPr>
          <p:cNvPr id="4" name="Image 0" descr="preencoded.png">
            <a:extLst>
              <a:ext uri="{FF2B5EF4-FFF2-40B4-BE49-F238E27FC236}">
                <a16:creationId xmlns:a16="http://schemas.microsoft.com/office/drawing/2014/main" id="{DEAB9E56-5DDE-1B23-444F-7510F23537B4}"/>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tx1"/>
          </a:solidFill>
          <a:ln w="4763" cap="flat">
            <a:noFill/>
            <a:prstDash val="solid"/>
            <a:miter/>
          </a:ln>
        </p:spPr>
        <p:txBody>
          <a:bodyPr rtlCol="0" anchor="ctr">
            <a:noAutofit/>
          </a:bodyPr>
          <a:lstStyle/>
          <a:p>
            <a:endParaRPr lang="en-US" dirty="0"/>
          </a:p>
        </p:txBody>
      </p:sp>
      <p:pic>
        <p:nvPicPr>
          <p:cNvPr id="5" name="Picture 4">
            <a:extLst>
              <a:ext uri="{FF2B5EF4-FFF2-40B4-BE49-F238E27FC236}">
                <a16:creationId xmlns:a16="http://schemas.microsoft.com/office/drawing/2014/main" id="{7FF4D61E-BA0F-6657-2D99-30F950CFC2C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25142" y="5948532"/>
            <a:ext cx="7153671" cy="640081"/>
          </a:xfrm>
          <a:prstGeom prst="rect">
            <a:avLst/>
          </a:prstGeom>
        </p:spPr>
      </p:pic>
      <p:pic>
        <p:nvPicPr>
          <p:cNvPr id="11" name="Picture 10">
            <a:extLst>
              <a:ext uri="{FF2B5EF4-FFF2-40B4-BE49-F238E27FC236}">
                <a16:creationId xmlns:a16="http://schemas.microsoft.com/office/drawing/2014/main" id="{2BCB3782-7C7E-E7C2-14ED-B678A0A2BD7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484012" y="411691"/>
            <a:ext cx="2622855" cy="685337"/>
          </a:xfrm>
          <a:prstGeom prst="rect">
            <a:avLst/>
          </a:prstGeom>
        </p:spPr>
      </p:pic>
    </p:spTree>
    <p:extLst>
      <p:ext uri="{BB962C8B-B14F-4D97-AF65-F5344CB8AC3E}">
        <p14:creationId xmlns:p14="http://schemas.microsoft.com/office/powerpoint/2010/main" val="3218033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_Option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D3F2A6-E496-866B-4A22-30D7E5BCCF5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382019" y="1896050"/>
            <a:ext cx="5866759" cy="1532950"/>
          </a:xfrm>
          <a:prstGeom prst="rect">
            <a:avLst/>
          </a:prstGeom>
        </p:spPr>
      </p:pic>
      <p:pic>
        <p:nvPicPr>
          <p:cNvPr id="15" name="Picture 14">
            <a:extLst>
              <a:ext uri="{FF2B5EF4-FFF2-40B4-BE49-F238E27FC236}">
                <a16:creationId xmlns:a16="http://schemas.microsoft.com/office/drawing/2014/main" id="{63117841-E639-CA3D-8E62-825A9D05D57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22292" y="5801711"/>
            <a:ext cx="10186215" cy="932268"/>
          </a:xfrm>
          <a:prstGeom prst="rect">
            <a:avLst/>
          </a:prstGeom>
        </p:spPr>
      </p:pic>
    </p:spTree>
    <p:extLst>
      <p:ext uri="{BB962C8B-B14F-4D97-AF65-F5344CB8AC3E}">
        <p14:creationId xmlns:p14="http://schemas.microsoft.com/office/powerpoint/2010/main" val="1999705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_Option 1">
    <p:spTree>
      <p:nvGrpSpPr>
        <p:cNvPr id="1" name=""/>
        <p:cNvGrpSpPr/>
        <p:nvPr/>
      </p:nvGrpSpPr>
      <p:grpSpPr>
        <a:xfrm>
          <a:off x="0" y="0"/>
          <a:ext cx="0" cy="0"/>
          <a:chOff x="0" y="0"/>
          <a:chExt cx="0" cy="0"/>
        </a:xfrm>
      </p:grpSpPr>
      <p:sp>
        <p:nvSpPr>
          <p:cNvPr id="7" name="Image 0" descr="preencoded.png">
            <a:extLst>
              <a:ext uri="{FF2B5EF4-FFF2-40B4-BE49-F238E27FC236}">
                <a16:creationId xmlns:a16="http://schemas.microsoft.com/office/drawing/2014/main" id="{C248E2D6-50EA-EBF0-78F4-C6D7F3817938}"/>
              </a:ext>
            </a:extLst>
          </p:cNvPr>
          <p:cNvSpPr/>
          <p:nvPr userDrawn="1"/>
        </p:nvSpPr>
        <p:spPr>
          <a:xfrm>
            <a:off x="0" y="0"/>
            <a:ext cx="12192000" cy="6861240"/>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tx1"/>
          </a:solidFill>
          <a:ln w="4763" cap="flat">
            <a:noFill/>
            <a:prstDash val="solid"/>
            <a:miter/>
          </a:ln>
        </p:spPr>
        <p:txBody>
          <a:bodyPr rtlCol="0" anchor="ctr">
            <a:noAutofit/>
          </a:bodyPr>
          <a:lstStyle/>
          <a:p>
            <a:endParaRPr lang="en-US" dirty="0"/>
          </a:p>
        </p:txBody>
      </p:sp>
      <p:pic>
        <p:nvPicPr>
          <p:cNvPr id="3" name="Picture 2" descr="A white text on a black background&#10;&#10;Description automatically generated">
            <a:extLst>
              <a:ext uri="{FF2B5EF4-FFF2-40B4-BE49-F238E27FC236}">
                <a16:creationId xmlns:a16="http://schemas.microsoft.com/office/drawing/2014/main" id="{56D3F2A6-E496-866B-4A22-30D7E5BCCF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63350" y="817138"/>
            <a:ext cx="5866759" cy="1532951"/>
          </a:xfrm>
          <a:prstGeom prst="rect">
            <a:avLst/>
          </a:prstGeom>
        </p:spPr>
      </p:pic>
      <p:pic>
        <p:nvPicPr>
          <p:cNvPr id="15" name="Picture 14">
            <a:extLst>
              <a:ext uri="{FF2B5EF4-FFF2-40B4-BE49-F238E27FC236}">
                <a16:creationId xmlns:a16="http://schemas.microsoft.com/office/drawing/2014/main" id="{63117841-E639-CA3D-8E62-825A9D05D5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19164" y="5778586"/>
            <a:ext cx="7153671" cy="640081"/>
          </a:xfrm>
          <a:prstGeom prst="rect">
            <a:avLst/>
          </a:prstGeom>
        </p:spPr>
      </p:pic>
    </p:spTree>
    <p:extLst>
      <p:ext uri="{BB962C8B-B14F-4D97-AF65-F5344CB8AC3E}">
        <p14:creationId xmlns:p14="http://schemas.microsoft.com/office/powerpoint/2010/main" val="4273010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_Option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D3F2A6-E496-866B-4A22-30D7E5BCCF5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382019" y="929965"/>
            <a:ext cx="5866759" cy="1532950"/>
          </a:xfrm>
          <a:prstGeom prst="rect">
            <a:avLst/>
          </a:prstGeom>
        </p:spPr>
      </p:pic>
      <p:pic>
        <p:nvPicPr>
          <p:cNvPr id="15" name="Picture 14">
            <a:extLst>
              <a:ext uri="{FF2B5EF4-FFF2-40B4-BE49-F238E27FC236}">
                <a16:creationId xmlns:a16="http://schemas.microsoft.com/office/drawing/2014/main" id="{63117841-E639-CA3D-8E62-825A9D05D57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22292" y="5801711"/>
            <a:ext cx="10186215" cy="932268"/>
          </a:xfrm>
          <a:prstGeom prst="rect">
            <a:avLst/>
          </a:prstGeom>
        </p:spPr>
      </p:pic>
    </p:spTree>
    <p:extLst>
      <p:ext uri="{BB962C8B-B14F-4D97-AF65-F5344CB8AC3E}">
        <p14:creationId xmlns:p14="http://schemas.microsoft.com/office/powerpoint/2010/main" val="615111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_Option 1">
    <p:spTree>
      <p:nvGrpSpPr>
        <p:cNvPr id="1" name=""/>
        <p:cNvGrpSpPr/>
        <p:nvPr/>
      </p:nvGrpSpPr>
      <p:grpSpPr>
        <a:xfrm>
          <a:off x="0" y="0"/>
          <a:ext cx="0" cy="0"/>
          <a:chOff x="0" y="0"/>
          <a:chExt cx="0" cy="0"/>
        </a:xfrm>
      </p:grpSpPr>
      <p:sp>
        <p:nvSpPr>
          <p:cNvPr id="5" name="Image 0" descr="preencoded.png">
            <a:extLst>
              <a:ext uri="{FF2B5EF4-FFF2-40B4-BE49-F238E27FC236}">
                <a16:creationId xmlns:a16="http://schemas.microsoft.com/office/drawing/2014/main" id="{A99D4AFB-132F-7E8A-8D18-DEB265291293}"/>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tx1"/>
          </a:solidFill>
          <a:ln w="4763" cap="flat">
            <a:noFill/>
            <a:prstDash val="solid"/>
            <a:miter/>
          </a:ln>
        </p:spPr>
        <p:txBody>
          <a:bodyPr rtlCol="0" anchor="ctr">
            <a:noAutofit/>
          </a:bodyPr>
          <a:lstStyle/>
          <a:p>
            <a:endParaRPr lang="en-US" dirty="0"/>
          </a:p>
        </p:txBody>
      </p:sp>
      <p:pic>
        <p:nvPicPr>
          <p:cNvPr id="9" name="Picture 8">
            <a:extLst>
              <a:ext uri="{FF2B5EF4-FFF2-40B4-BE49-F238E27FC236}">
                <a16:creationId xmlns:a16="http://schemas.microsoft.com/office/drawing/2014/main" id="{BA466B6D-1E30-BEC9-02C2-55A76C0910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25142" y="5948532"/>
            <a:ext cx="7153671" cy="640081"/>
          </a:xfrm>
          <a:prstGeom prst="rect">
            <a:avLst/>
          </a:prstGeom>
        </p:spPr>
      </p:pic>
      <p:pic>
        <p:nvPicPr>
          <p:cNvPr id="10" name="Picture 9">
            <a:extLst>
              <a:ext uri="{FF2B5EF4-FFF2-40B4-BE49-F238E27FC236}">
                <a16:creationId xmlns:a16="http://schemas.microsoft.com/office/drawing/2014/main" id="{3B3C13E5-2805-4FD9-4270-DE0C136A3C8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141319" y="375354"/>
            <a:ext cx="2622855" cy="685337"/>
          </a:xfrm>
          <a:prstGeom prst="rect">
            <a:avLst/>
          </a:prstGeom>
        </p:spPr>
      </p:pic>
    </p:spTree>
    <p:extLst>
      <p:ext uri="{BB962C8B-B14F-4D97-AF65-F5344CB8AC3E}">
        <p14:creationId xmlns:p14="http://schemas.microsoft.com/office/powerpoint/2010/main" val="1954861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amp; Text Slide_Option 1">
    <p:spTree>
      <p:nvGrpSpPr>
        <p:cNvPr id="1" name=""/>
        <p:cNvGrpSpPr/>
        <p:nvPr/>
      </p:nvGrpSpPr>
      <p:grpSpPr>
        <a:xfrm>
          <a:off x="0" y="0"/>
          <a:ext cx="0" cy="0"/>
          <a:chOff x="0" y="0"/>
          <a:chExt cx="0" cy="0"/>
        </a:xfrm>
      </p:grpSpPr>
      <p:sp>
        <p:nvSpPr>
          <p:cNvPr id="3" name="Picture Placeholder 16">
            <a:extLst>
              <a:ext uri="{FF2B5EF4-FFF2-40B4-BE49-F238E27FC236}">
                <a16:creationId xmlns:a16="http://schemas.microsoft.com/office/drawing/2014/main" id="{E6983847-ACFD-D235-53FC-6A273A827C3A}"/>
              </a:ext>
            </a:extLst>
          </p:cNvPr>
          <p:cNvSpPr>
            <a:spLocks noGrp="1"/>
          </p:cNvSpPr>
          <p:nvPr>
            <p:ph type="pic" sz="quarter" idx="13"/>
          </p:nvPr>
        </p:nvSpPr>
        <p:spPr>
          <a:xfrm>
            <a:off x="-1" y="10758"/>
            <a:ext cx="5481277" cy="6858000"/>
          </a:xfrm>
          <a:prstGeom prst="rect">
            <a:avLst/>
          </a:prstGeom>
          <a:ln w="57150">
            <a:noFill/>
          </a:ln>
        </p:spPr>
        <p:txBody>
          <a:bodyPr/>
          <a:lstStyle>
            <a:lvl1pPr marL="0" indent="0" algn="ctr">
              <a:buNone/>
              <a:defRPr sz="1800">
                <a:solidFill>
                  <a:srgbClr val="002D74"/>
                </a:solidFill>
                <a:latin typeface="Arial" panose="020B0604020202020204" pitchFamily="34" charset="0"/>
                <a:cs typeface="Arial" panose="020B0604020202020204" pitchFamily="34" charset="0"/>
              </a:defRPr>
            </a:lvl1pPr>
          </a:lstStyle>
          <a:p>
            <a:r>
              <a:rPr lang="en-US" dirty="0"/>
              <a:t>Click icon to add picture</a:t>
            </a:r>
          </a:p>
        </p:txBody>
      </p:sp>
      <p:sp>
        <p:nvSpPr>
          <p:cNvPr id="4" name="Text Placeholder 8">
            <a:extLst>
              <a:ext uri="{FF2B5EF4-FFF2-40B4-BE49-F238E27FC236}">
                <a16:creationId xmlns:a16="http://schemas.microsoft.com/office/drawing/2014/main" id="{C95E7AAC-D1CB-C492-5BFF-85A36B77C61A}"/>
              </a:ext>
            </a:extLst>
          </p:cNvPr>
          <p:cNvSpPr>
            <a:spLocks noGrp="1"/>
          </p:cNvSpPr>
          <p:nvPr>
            <p:ph type="body" sz="quarter" idx="10" hasCustomPrompt="1"/>
          </p:nvPr>
        </p:nvSpPr>
        <p:spPr>
          <a:xfrm>
            <a:off x="6403761" y="1223761"/>
            <a:ext cx="5172437" cy="628731"/>
          </a:xfrm>
          <a:prstGeom prst="rect">
            <a:avLst/>
          </a:prstGeom>
        </p:spPr>
        <p:txBody>
          <a:bodyPr/>
          <a:lstStyle>
            <a:lvl1pPr marL="0" indent="0">
              <a:buNone/>
              <a:defRPr b="1">
                <a:solidFill>
                  <a:schemeClr val="tx1"/>
                </a:solidFill>
                <a:latin typeface="Arial" panose="020B0604020202020204" pitchFamily="34" charset="0"/>
                <a:cs typeface="Arial" panose="020B0604020202020204" pitchFamily="34" charset="0"/>
              </a:defRPr>
            </a:lvl1pPr>
          </a:lstStyle>
          <a:p>
            <a:pPr lvl="0"/>
            <a:r>
              <a:rPr lang="en-US" dirty="0"/>
              <a:t>Click to Add Text</a:t>
            </a:r>
          </a:p>
        </p:txBody>
      </p:sp>
      <p:sp>
        <p:nvSpPr>
          <p:cNvPr id="5" name="Text Placeholder 4">
            <a:extLst>
              <a:ext uri="{FF2B5EF4-FFF2-40B4-BE49-F238E27FC236}">
                <a16:creationId xmlns:a16="http://schemas.microsoft.com/office/drawing/2014/main" id="{58B2341B-EF02-D3F6-6148-260BA64E3286}"/>
              </a:ext>
            </a:extLst>
          </p:cNvPr>
          <p:cNvSpPr>
            <a:spLocks noGrp="1"/>
          </p:cNvSpPr>
          <p:nvPr>
            <p:ph type="body" sz="quarter" idx="11"/>
          </p:nvPr>
        </p:nvSpPr>
        <p:spPr>
          <a:xfrm>
            <a:off x="6403763" y="1957892"/>
            <a:ext cx="5172435" cy="3818964"/>
          </a:xfrm>
          <a:prstGeom prst="rect">
            <a:avLst/>
          </a:prstGeom>
        </p:spPr>
        <p:txBody>
          <a:bodyPr/>
          <a:lstStyle>
            <a:lvl1pPr>
              <a:defRPr sz="2400">
                <a:solidFill>
                  <a:schemeClr val="tx1"/>
                </a:solidFill>
                <a:latin typeface="Arial" panose="020B0604020202020204" pitchFamily="34" charset="0"/>
                <a:cs typeface="Arial" panose="020B0604020202020204" pitchFamily="34" charset="0"/>
              </a:defRPr>
            </a:lvl1pPr>
            <a:lvl2pPr>
              <a:defRPr sz="2000">
                <a:solidFill>
                  <a:schemeClr val="tx1"/>
                </a:solidFill>
                <a:latin typeface="Arial" panose="020B0604020202020204" pitchFamily="34" charset="0"/>
                <a:cs typeface="Arial" panose="020B0604020202020204" pitchFamily="34" charset="0"/>
              </a:defRPr>
            </a:lvl2pPr>
            <a:lvl3pPr>
              <a:defRPr sz="1800">
                <a:solidFill>
                  <a:schemeClr val="tx1"/>
                </a:solidFill>
                <a:latin typeface="Arial" panose="020B0604020202020204" pitchFamily="34" charset="0"/>
                <a:cs typeface="Arial" panose="020B0604020202020204" pitchFamily="34" charset="0"/>
              </a:defRPr>
            </a:lvl3pPr>
            <a:lvl4pPr>
              <a:defRPr sz="1600">
                <a:solidFill>
                  <a:srgbClr val="004270"/>
                </a:solidFill>
              </a:defRPr>
            </a:lvl4pPr>
            <a:lvl5pPr>
              <a:defRPr sz="1600">
                <a:solidFill>
                  <a:srgbClr val="004270"/>
                </a:solidFill>
              </a:defRPr>
            </a:lvl5pPr>
          </a:lstStyle>
          <a:p>
            <a:pPr lvl="0"/>
            <a:r>
              <a:rPr lang="en-US"/>
              <a:t>Click to edit Master text styles</a:t>
            </a:r>
          </a:p>
          <a:p>
            <a:pPr lvl="1"/>
            <a:r>
              <a:rPr lang="en-US"/>
              <a:t>Second level</a:t>
            </a:r>
          </a:p>
          <a:p>
            <a:pPr lvl="2"/>
            <a:r>
              <a:rPr lang="en-US"/>
              <a:t>Third level</a:t>
            </a:r>
          </a:p>
        </p:txBody>
      </p:sp>
      <p:sp>
        <p:nvSpPr>
          <p:cNvPr id="6" name="Rectangle 5">
            <a:extLst>
              <a:ext uri="{FF2B5EF4-FFF2-40B4-BE49-F238E27FC236}">
                <a16:creationId xmlns:a16="http://schemas.microsoft.com/office/drawing/2014/main" id="{B6E12E17-BB99-6B9D-994B-8415C295DDE4}"/>
              </a:ext>
            </a:extLst>
          </p:cNvPr>
          <p:cNvSpPr/>
          <p:nvPr userDrawn="1"/>
        </p:nvSpPr>
        <p:spPr>
          <a:xfrm>
            <a:off x="5481276" y="0"/>
            <a:ext cx="367449"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517A4A31-DEDB-2D94-4911-D86E9A02FAD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556575" y="229979"/>
            <a:ext cx="2406219" cy="628731"/>
          </a:xfrm>
          <a:prstGeom prst="rect">
            <a:avLst/>
          </a:prstGeom>
        </p:spPr>
      </p:pic>
      <p:pic>
        <p:nvPicPr>
          <p:cNvPr id="9" name="Picture 8">
            <a:extLst>
              <a:ext uri="{FF2B5EF4-FFF2-40B4-BE49-F238E27FC236}">
                <a16:creationId xmlns:a16="http://schemas.microsoft.com/office/drawing/2014/main" id="{506457E2-2935-A0CE-22EA-43C49CB43BA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096000" y="6163222"/>
            <a:ext cx="5927231" cy="542475"/>
          </a:xfrm>
          <a:prstGeom prst="rect">
            <a:avLst/>
          </a:prstGeom>
        </p:spPr>
      </p:pic>
    </p:spTree>
    <p:extLst>
      <p:ext uri="{BB962C8B-B14F-4D97-AF65-F5344CB8AC3E}">
        <p14:creationId xmlns:p14="http://schemas.microsoft.com/office/powerpoint/2010/main" val="3415494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amp; Text Slide_Option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7572C0-D078-5670-899C-CA6485E79771}"/>
              </a:ext>
            </a:extLst>
          </p:cNvPr>
          <p:cNvSpPr/>
          <p:nvPr userDrawn="1"/>
        </p:nvSpPr>
        <p:spPr>
          <a:xfrm>
            <a:off x="-52251" y="0"/>
            <a:ext cx="614825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16">
            <a:extLst>
              <a:ext uri="{FF2B5EF4-FFF2-40B4-BE49-F238E27FC236}">
                <a16:creationId xmlns:a16="http://schemas.microsoft.com/office/drawing/2014/main" id="{53A905B9-7310-A3AA-7018-36C962344B79}"/>
              </a:ext>
            </a:extLst>
          </p:cNvPr>
          <p:cNvSpPr>
            <a:spLocks noGrp="1"/>
          </p:cNvSpPr>
          <p:nvPr>
            <p:ph type="pic" sz="quarter" idx="13"/>
          </p:nvPr>
        </p:nvSpPr>
        <p:spPr>
          <a:xfrm>
            <a:off x="6408121" y="0"/>
            <a:ext cx="5783879" cy="6858000"/>
          </a:xfrm>
          <a:prstGeom prst="rect">
            <a:avLst/>
          </a:prstGeom>
          <a:ln w="57150">
            <a:noFill/>
          </a:ln>
        </p:spPr>
        <p:txBody>
          <a:bodyPr/>
          <a:lstStyle>
            <a:lvl1pPr marL="0" indent="0" algn="ctr">
              <a:buNone/>
              <a:defRPr sz="1800">
                <a:solidFill>
                  <a:srgbClr val="002D74"/>
                </a:solidFill>
                <a:latin typeface="Arial" panose="020B0604020202020204" pitchFamily="34" charset="0"/>
                <a:cs typeface="Arial" panose="020B0604020202020204" pitchFamily="34" charset="0"/>
              </a:defRPr>
            </a:lvl1pPr>
          </a:lstStyle>
          <a:p>
            <a:r>
              <a:rPr lang="en-US" dirty="0"/>
              <a:t>Click icon to add picture</a:t>
            </a:r>
          </a:p>
        </p:txBody>
      </p:sp>
      <p:sp>
        <p:nvSpPr>
          <p:cNvPr id="4" name="Text Placeholder 8">
            <a:extLst>
              <a:ext uri="{FF2B5EF4-FFF2-40B4-BE49-F238E27FC236}">
                <a16:creationId xmlns:a16="http://schemas.microsoft.com/office/drawing/2014/main" id="{8300E80B-524F-D481-3C88-F2288FF3F0EF}"/>
              </a:ext>
            </a:extLst>
          </p:cNvPr>
          <p:cNvSpPr>
            <a:spLocks noGrp="1"/>
          </p:cNvSpPr>
          <p:nvPr>
            <p:ph type="body" sz="quarter" idx="10" hasCustomPrompt="1"/>
          </p:nvPr>
        </p:nvSpPr>
        <p:spPr>
          <a:xfrm>
            <a:off x="371680" y="1253765"/>
            <a:ext cx="5245062" cy="598728"/>
          </a:xfrm>
          <a:prstGeom prst="rect">
            <a:avLst/>
          </a:prstGeom>
        </p:spPr>
        <p:txBody>
          <a:bodyPr/>
          <a:lstStyle>
            <a:lvl1pPr marL="0" indent="0">
              <a:buNone/>
              <a:defRPr b="1">
                <a:solidFill>
                  <a:srgbClr val="F2F0E7"/>
                </a:solidFill>
                <a:latin typeface="Arial" panose="020B0604020202020204" pitchFamily="34" charset="0"/>
                <a:cs typeface="Arial" panose="020B0604020202020204" pitchFamily="34" charset="0"/>
              </a:defRPr>
            </a:lvl1pPr>
          </a:lstStyle>
          <a:p>
            <a:pPr lvl="0"/>
            <a:r>
              <a:rPr lang="en-US" dirty="0"/>
              <a:t>Click to Add Text</a:t>
            </a:r>
          </a:p>
        </p:txBody>
      </p:sp>
      <p:sp>
        <p:nvSpPr>
          <p:cNvPr id="5" name="Text Placeholder 4">
            <a:extLst>
              <a:ext uri="{FF2B5EF4-FFF2-40B4-BE49-F238E27FC236}">
                <a16:creationId xmlns:a16="http://schemas.microsoft.com/office/drawing/2014/main" id="{11BEDE2A-61D1-2DB6-9215-42DDC806FD6E}"/>
              </a:ext>
            </a:extLst>
          </p:cNvPr>
          <p:cNvSpPr>
            <a:spLocks noGrp="1"/>
          </p:cNvSpPr>
          <p:nvPr>
            <p:ph type="body" sz="quarter" idx="11"/>
          </p:nvPr>
        </p:nvSpPr>
        <p:spPr>
          <a:xfrm>
            <a:off x="371681" y="1968649"/>
            <a:ext cx="5245347" cy="4345005"/>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1800">
                <a:solidFill>
                  <a:schemeClr val="bg1"/>
                </a:solidFill>
                <a:latin typeface="Arial" panose="020B0604020202020204" pitchFamily="34" charset="0"/>
                <a:cs typeface="Arial" panose="020B0604020202020204" pitchFamily="34" charset="0"/>
              </a:defRPr>
            </a:lvl3pPr>
            <a:lvl4pPr>
              <a:defRPr sz="1600">
                <a:solidFill>
                  <a:srgbClr val="004270"/>
                </a:solidFill>
              </a:defRPr>
            </a:lvl4pPr>
            <a:lvl5pPr>
              <a:defRPr sz="1600">
                <a:solidFill>
                  <a:srgbClr val="004270"/>
                </a:solidFill>
              </a:defRPr>
            </a:lvl5pPr>
          </a:lstStyle>
          <a:p>
            <a:pPr lvl="0"/>
            <a:r>
              <a:rPr lang="en-US" dirty="0"/>
              <a:t>Click to edit Master text styles</a:t>
            </a:r>
          </a:p>
          <a:p>
            <a:pPr lvl="1"/>
            <a:r>
              <a:rPr lang="en-US" dirty="0"/>
              <a:t>Second level</a:t>
            </a:r>
          </a:p>
          <a:p>
            <a:pPr lvl="2"/>
            <a:r>
              <a:rPr lang="en-US" dirty="0"/>
              <a:t>Third level</a:t>
            </a:r>
          </a:p>
        </p:txBody>
      </p:sp>
      <p:sp>
        <p:nvSpPr>
          <p:cNvPr id="6" name="Rectangle 5">
            <a:extLst>
              <a:ext uri="{FF2B5EF4-FFF2-40B4-BE49-F238E27FC236}">
                <a16:creationId xmlns:a16="http://schemas.microsoft.com/office/drawing/2014/main" id="{3E837D47-ACDE-C399-790B-1DB43D7B263C}"/>
              </a:ext>
            </a:extLst>
          </p:cNvPr>
          <p:cNvSpPr/>
          <p:nvPr userDrawn="1"/>
        </p:nvSpPr>
        <p:spPr>
          <a:xfrm>
            <a:off x="6040673" y="0"/>
            <a:ext cx="367449" cy="6858000"/>
          </a:xfrm>
          <a:prstGeom prst="rect">
            <a:avLst/>
          </a:prstGeom>
          <a:solidFill>
            <a:srgbClr val="008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white text on a black background&#10;&#10;Description automatically generated">
            <a:extLst>
              <a:ext uri="{FF2B5EF4-FFF2-40B4-BE49-F238E27FC236}">
                <a16:creationId xmlns:a16="http://schemas.microsoft.com/office/drawing/2014/main" id="{A943750F-62C9-42F4-393F-39134578E3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1680" y="353998"/>
            <a:ext cx="2088716" cy="545769"/>
          </a:xfrm>
          <a:prstGeom prst="rect">
            <a:avLst/>
          </a:prstGeom>
        </p:spPr>
      </p:pic>
      <p:pic>
        <p:nvPicPr>
          <p:cNvPr id="8" name="Picture 7">
            <a:extLst>
              <a:ext uri="{FF2B5EF4-FFF2-40B4-BE49-F238E27FC236}">
                <a16:creationId xmlns:a16="http://schemas.microsoft.com/office/drawing/2014/main" id="{359A976C-D36A-1321-55FC-DEB60BBD18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6617" y="6319145"/>
            <a:ext cx="4870516" cy="435792"/>
          </a:xfrm>
          <a:prstGeom prst="rect">
            <a:avLst/>
          </a:prstGeom>
        </p:spPr>
      </p:pic>
    </p:spTree>
    <p:extLst>
      <p:ext uri="{BB962C8B-B14F-4D97-AF65-F5344CB8AC3E}">
        <p14:creationId xmlns:p14="http://schemas.microsoft.com/office/powerpoint/2010/main" val="1992611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Image &amp; Text Slide_Option 2">
    <p:spTree>
      <p:nvGrpSpPr>
        <p:cNvPr id="1" name=""/>
        <p:cNvGrpSpPr/>
        <p:nvPr/>
      </p:nvGrpSpPr>
      <p:grpSpPr>
        <a:xfrm>
          <a:off x="0" y="0"/>
          <a:ext cx="0" cy="0"/>
          <a:chOff x="0" y="0"/>
          <a:chExt cx="0" cy="0"/>
        </a:xfrm>
      </p:grpSpPr>
      <p:sp>
        <p:nvSpPr>
          <p:cNvPr id="3" name="Picture Placeholder 16">
            <a:extLst>
              <a:ext uri="{FF2B5EF4-FFF2-40B4-BE49-F238E27FC236}">
                <a16:creationId xmlns:a16="http://schemas.microsoft.com/office/drawing/2014/main" id="{53A905B9-7310-A3AA-7018-36C962344B79}"/>
              </a:ext>
            </a:extLst>
          </p:cNvPr>
          <p:cNvSpPr>
            <a:spLocks noGrp="1"/>
          </p:cNvSpPr>
          <p:nvPr>
            <p:ph type="pic" sz="quarter" idx="13"/>
          </p:nvPr>
        </p:nvSpPr>
        <p:spPr>
          <a:xfrm>
            <a:off x="6408121" y="0"/>
            <a:ext cx="5783879" cy="6858000"/>
          </a:xfrm>
          <a:prstGeom prst="rect">
            <a:avLst/>
          </a:prstGeom>
          <a:ln w="57150">
            <a:noFill/>
          </a:ln>
        </p:spPr>
        <p:txBody>
          <a:bodyPr/>
          <a:lstStyle>
            <a:lvl1pPr marL="0" indent="0" algn="ctr">
              <a:buNone/>
              <a:defRPr sz="1800">
                <a:solidFill>
                  <a:srgbClr val="002D74"/>
                </a:solidFill>
                <a:latin typeface="Arial" panose="020B0604020202020204" pitchFamily="34" charset="0"/>
                <a:cs typeface="Arial" panose="020B0604020202020204" pitchFamily="34" charset="0"/>
              </a:defRPr>
            </a:lvl1pPr>
          </a:lstStyle>
          <a:p>
            <a:r>
              <a:rPr lang="en-US" dirty="0"/>
              <a:t>Click icon to add picture</a:t>
            </a:r>
          </a:p>
        </p:txBody>
      </p:sp>
      <p:sp>
        <p:nvSpPr>
          <p:cNvPr id="4" name="Text Placeholder 8">
            <a:extLst>
              <a:ext uri="{FF2B5EF4-FFF2-40B4-BE49-F238E27FC236}">
                <a16:creationId xmlns:a16="http://schemas.microsoft.com/office/drawing/2014/main" id="{8300E80B-524F-D481-3C88-F2288FF3F0EF}"/>
              </a:ext>
            </a:extLst>
          </p:cNvPr>
          <p:cNvSpPr>
            <a:spLocks noGrp="1"/>
          </p:cNvSpPr>
          <p:nvPr>
            <p:ph type="body" sz="quarter" idx="10" hasCustomPrompt="1"/>
          </p:nvPr>
        </p:nvSpPr>
        <p:spPr>
          <a:xfrm>
            <a:off x="371680" y="1253765"/>
            <a:ext cx="5245062" cy="598728"/>
          </a:xfrm>
          <a:prstGeom prst="rect">
            <a:avLst/>
          </a:prstGeom>
        </p:spPr>
        <p:txBody>
          <a:bodyPr/>
          <a:lstStyle>
            <a:lvl1pPr marL="0" indent="0">
              <a:buNone/>
              <a:defRPr b="1">
                <a:solidFill>
                  <a:schemeClr val="tx1"/>
                </a:solidFill>
                <a:latin typeface="Arial" panose="020B0604020202020204" pitchFamily="34" charset="0"/>
                <a:cs typeface="Arial" panose="020B0604020202020204" pitchFamily="34" charset="0"/>
              </a:defRPr>
            </a:lvl1pPr>
          </a:lstStyle>
          <a:p>
            <a:pPr lvl="0"/>
            <a:r>
              <a:rPr lang="en-US" dirty="0"/>
              <a:t>Click to Add Text</a:t>
            </a:r>
          </a:p>
        </p:txBody>
      </p:sp>
      <p:sp>
        <p:nvSpPr>
          <p:cNvPr id="5" name="Text Placeholder 4">
            <a:extLst>
              <a:ext uri="{FF2B5EF4-FFF2-40B4-BE49-F238E27FC236}">
                <a16:creationId xmlns:a16="http://schemas.microsoft.com/office/drawing/2014/main" id="{11BEDE2A-61D1-2DB6-9215-42DDC806FD6E}"/>
              </a:ext>
            </a:extLst>
          </p:cNvPr>
          <p:cNvSpPr>
            <a:spLocks noGrp="1"/>
          </p:cNvSpPr>
          <p:nvPr>
            <p:ph type="body" sz="quarter" idx="11"/>
          </p:nvPr>
        </p:nvSpPr>
        <p:spPr>
          <a:xfrm>
            <a:off x="371681" y="1968649"/>
            <a:ext cx="5245347" cy="4345005"/>
          </a:xfrm>
          <a:prstGeom prst="rect">
            <a:avLst/>
          </a:prstGeom>
        </p:spPr>
        <p:txBody>
          <a:bodyPr/>
          <a:lstStyle>
            <a:lvl1pPr>
              <a:defRPr sz="2400">
                <a:solidFill>
                  <a:schemeClr val="tx1"/>
                </a:solidFill>
                <a:latin typeface="Arial" panose="020B0604020202020204" pitchFamily="34" charset="0"/>
                <a:cs typeface="Arial" panose="020B0604020202020204" pitchFamily="34" charset="0"/>
              </a:defRPr>
            </a:lvl1pPr>
            <a:lvl2pPr>
              <a:defRPr sz="2000">
                <a:solidFill>
                  <a:schemeClr val="tx1"/>
                </a:solidFill>
                <a:latin typeface="Arial" panose="020B0604020202020204" pitchFamily="34" charset="0"/>
                <a:cs typeface="Arial" panose="020B0604020202020204" pitchFamily="34" charset="0"/>
              </a:defRPr>
            </a:lvl2pPr>
            <a:lvl3pPr>
              <a:defRPr sz="1800">
                <a:solidFill>
                  <a:schemeClr val="tx1"/>
                </a:solidFill>
                <a:latin typeface="Arial" panose="020B0604020202020204" pitchFamily="34" charset="0"/>
                <a:cs typeface="Arial" panose="020B0604020202020204" pitchFamily="34" charset="0"/>
              </a:defRPr>
            </a:lvl3pPr>
            <a:lvl4pPr>
              <a:defRPr sz="1600">
                <a:solidFill>
                  <a:srgbClr val="004270"/>
                </a:solidFill>
              </a:defRPr>
            </a:lvl4pPr>
            <a:lvl5pPr>
              <a:defRPr sz="1600">
                <a:solidFill>
                  <a:srgbClr val="004270"/>
                </a:solidFill>
              </a:defRPr>
            </a:lvl5pPr>
          </a:lstStyle>
          <a:p>
            <a:pPr lvl="0"/>
            <a:r>
              <a:rPr lang="en-US"/>
              <a:t>Click to edit Master text styles</a:t>
            </a:r>
          </a:p>
          <a:p>
            <a:pPr lvl="1"/>
            <a:r>
              <a:rPr lang="en-US"/>
              <a:t>Second level</a:t>
            </a:r>
          </a:p>
          <a:p>
            <a:pPr lvl="2"/>
            <a:r>
              <a:rPr lang="en-US"/>
              <a:t>Third level</a:t>
            </a:r>
          </a:p>
        </p:txBody>
      </p:sp>
      <p:sp>
        <p:nvSpPr>
          <p:cNvPr id="6" name="Rectangle 5">
            <a:extLst>
              <a:ext uri="{FF2B5EF4-FFF2-40B4-BE49-F238E27FC236}">
                <a16:creationId xmlns:a16="http://schemas.microsoft.com/office/drawing/2014/main" id="{3E837D47-ACDE-C399-790B-1DB43D7B263C}"/>
              </a:ext>
            </a:extLst>
          </p:cNvPr>
          <p:cNvSpPr/>
          <p:nvPr userDrawn="1"/>
        </p:nvSpPr>
        <p:spPr>
          <a:xfrm>
            <a:off x="6040673" y="0"/>
            <a:ext cx="367449"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A943750F-62C9-42F4-393F-39134578E3C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71681" y="353998"/>
            <a:ext cx="2088713" cy="545769"/>
          </a:xfrm>
          <a:prstGeom prst="rect">
            <a:avLst/>
          </a:prstGeom>
        </p:spPr>
      </p:pic>
      <p:pic>
        <p:nvPicPr>
          <p:cNvPr id="8" name="Picture 7">
            <a:extLst>
              <a:ext uri="{FF2B5EF4-FFF2-40B4-BE49-F238E27FC236}">
                <a16:creationId xmlns:a16="http://schemas.microsoft.com/office/drawing/2014/main" id="{359A976C-D36A-1321-55FC-DEB60BBD186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41084" y="6319145"/>
            <a:ext cx="4761582" cy="435792"/>
          </a:xfrm>
          <a:prstGeom prst="rect">
            <a:avLst/>
          </a:prstGeom>
        </p:spPr>
      </p:pic>
    </p:spTree>
    <p:extLst>
      <p:ext uri="{BB962C8B-B14F-4D97-AF65-F5344CB8AC3E}">
        <p14:creationId xmlns:p14="http://schemas.microsoft.com/office/powerpoint/2010/main" val="4042148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71F912-87AE-9D7F-CA14-0FB533B515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C822D86-EAA3-2370-4EC9-ADD0D6EBB5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9DAE334-3471-FC91-F1F3-705C74A8AC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B6A615-1B06-442B-A3E1-5CE43BA0F0A9}" type="datetimeFigureOut">
              <a:rPr lang="en-US" smtClean="0"/>
              <a:t>6/27/2024</a:t>
            </a:fld>
            <a:endParaRPr lang="en-US" dirty="0"/>
          </a:p>
        </p:txBody>
      </p:sp>
      <p:sp>
        <p:nvSpPr>
          <p:cNvPr id="5" name="Footer Placeholder 4">
            <a:extLst>
              <a:ext uri="{FF2B5EF4-FFF2-40B4-BE49-F238E27FC236}">
                <a16:creationId xmlns:a16="http://schemas.microsoft.com/office/drawing/2014/main" id="{75AF754A-75C4-E3B1-B385-820AD4B035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0EE8B32-BFBB-8176-7334-CF08705A93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D50372-710B-44AD-A783-FE19789558D6}" type="slidenum">
              <a:rPr lang="en-US" smtClean="0"/>
              <a:t>‹#›</a:t>
            </a:fld>
            <a:endParaRPr lang="en-US" dirty="0"/>
          </a:p>
        </p:txBody>
      </p:sp>
    </p:spTree>
    <p:extLst>
      <p:ext uri="{BB962C8B-B14F-4D97-AF65-F5344CB8AC3E}">
        <p14:creationId xmlns:p14="http://schemas.microsoft.com/office/powerpoint/2010/main" val="3145905316"/>
      </p:ext>
    </p:extLst>
  </p:cSld>
  <p:clrMap bg1="lt1" tx1="dk1" bg2="lt2" tx2="dk2" accent1="accent1" accent2="accent2" accent3="accent3" accent4="accent4" accent5="accent5" accent6="accent6" hlink="hlink" folHlink="folHlink"/>
  <p:sldLayoutIdLst>
    <p:sldLayoutId id="2147483689" r:id="rId1"/>
    <p:sldLayoutId id="2147483649" r:id="rId2"/>
    <p:sldLayoutId id="2147483678" r:id="rId3"/>
    <p:sldLayoutId id="2147483679" r:id="rId4"/>
    <p:sldLayoutId id="2147483680" r:id="rId5"/>
    <p:sldLayoutId id="2147483652" r:id="rId6"/>
    <p:sldLayoutId id="2147483655" r:id="rId7"/>
    <p:sldLayoutId id="2147483656" r:id="rId8"/>
    <p:sldLayoutId id="2147483681" r:id="rId9"/>
    <p:sldLayoutId id="2147483658" r:id="rId10"/>
    <p:sldLayoutId id="2147483682" r:id="rId11"/>
    <p:sldLayoutId id="2147483684" r:id="rId12"/>
    <p:sldLayoutId id="2147483683" r:id="rId13"/>
    <p:sldLayoutId id="2147483665" r:id="rId14"/>
    <p:sldLayoutId id="2147483673" r:id="rId15"/>
    <p:sldLayoutId id="2147483675" r:id="rId16"/>
    <p:sldLayoutId id="2147483674" r:id="rId17"/>
    <p:sldLayoutId id="2147483688" r:id="rId18"/>
    <p:sldLayoutId id="2147483690" r:id="rId19"/>
    <p:sldLayoutId id="2147483691" r:id="rId20"/>
    <p:sldLayoutId id="2147483692"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71F912-87AE-9D7F-CA14-0FB533B515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C822D86-EAA3-2370-4EC9-ADD0D6EBB5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DAE334-3471-FC91-F1F3-705C74A8AC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B6A615-1B06-442B-A3E1-5CE43BA0F0A9}" type="datetimeFigureOut">
              <a:rPr lang="en-US" smtClean="0"/>
              <a:t>6/27/2024</a:t>
            </a:fld>
            <a:endParaRPr lang="en-US" dirty="0"/>
          </a:p>
        </p:txBody>
      </p:sp>
      <p:sp>
        <p:nvSpPr>
          <p:cNvPr id="5" name="Footer Placeholder 4">
            <a:extLst>
              <a:ext uri="{FF2B5EF4-FFF2-40B4-BE49-F238E27FC236}">
                <a16:creationId xmlns:a16="http://schemas.microsoft.com/office/drawing/2014/main" id="{75AF754A-75C4-E3B1-B385-820AD4B035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0EE8B32-BFBB-8176-7334-CF08705A93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D50372-710B-44AD-A783-FE19789558D6}" type="slidenum">
              <a:rPr lang="en-US" smtClean="0"/>
              <a:t>‹#›</a:t>
            </a:fld>
            <a:endParaRPr lang="en-US" dirty="0"/>
          </a:p>
        </p:txBody>
      </p:sp>
    </p:spTree>
    <p:extLst>
      <p:ext uri="{BB962C8B-B14F-4D97-AF65-F5344CB8AC3E}">
        <p14:creationId xmlns:p14="http://schemas.microsoft.com/office/powerpoint/2010/main" val="3145905316"/>
      </p:ext>
    </p:extLst>
  </p:cSld>
  <p:clrMap bg1="lt1" tx1="dk1" bg2="lt2" tx2="dk2" accent1="accent1" accent2="accent2" accent3="accent3" accent4="accent4" accent5="accent5" accent6="accent6" hlink="hlink" folHlink="folHlink"/>
  <p:sldLayoutIdLst>
    <p:sldLayoutId id="2147483685" r:id="rId1"/>
  </p:sldLayoutIdLs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hyperlink" Target="mailto:Ramsay.Ritchie@ElevateNP.org" TargetMode="Externa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microsoft.com/office/2018/10/relationships/comments" Target="../comments/modernComment_126_9D6EC247.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g"/><Relationship Id="rId7"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jpg"/></Relationships>
</file>

<file path=ppt/slides/_rels/slide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8.jfif"/><Relationship Id="rId4" Type="http://schemas.openxmlformats.org/officeDocument/2006/relationships/image" Target="../media/image37.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AC176901-6A87-E442-40FC-F53BBA28A529}"/>
              </a:ext>
            </a:extLst>
          </p:cNvPr>
          <p:cNvSpPr txBox="1">
            <a:spLocks/>
          </p:cNvSpPr>
          <p:nvPr/>
        </p:nvSpPr>
        <p:spPr>
          <a:xfrm>
            <a:off x="3760765" y="2878849"/>
            <a:ext cx="4440446" cy="96793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rgbClr val="F6BA1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3600" dirty="0">
                <a:latin typeface="+mj-lt"/>
              </a:rPr>
              <a:t>Justice40 Capacity Building Cohort</a:t>
            </a:r>
          </a:p>
        </p:txBody>
      </p:sp>
      <p:sp>
        <p:nvSpPr>
          <p:cNvPr id="4" name="Text Placeholder 4">
            <a:extLst>
              <a:ext uri="{FF2B5EF4-FFF2-40B4-BE49-F238E27FC236}">
                <a16:creationId xmlns:a16="http://schemas.microsoft.com/office/drawing/2014/main" id="{A73EB0AB-5550-C451-3CD0-2E0101362E25}"/>
              </a:ext>
            </a:extLst>
          </p:cNvPr>
          <p:cNvSpPr txBox="1">
            <a:spLocks/>
          </p:cNvSpPr>
          <p:nvPr/>
        </p:nvSpPr>
        <p:spPr>
          <a:xfrm>
            <a:off x="3760765" y="4061233"/>
            <a:ext cx="4440446" cy="314313"/>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2D7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02D7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0427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00427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latin typeface="+mn-lt"/>
              </a:rPr>
              <a:t>Session Three</a:t>
            </a:r>
          </a:p>
        </p:txBody>
      </p:sp>
      <p:sp>
        <p:nvSpPr>
          <p:cNvPr id="5" name="Text Placeholder 4">
            <a:extLst>
              <a:ext uri="{FF2B5EF4-FFF2-40B4-BE49-F238E27FC236}">
                <a16:creationId xmlns:a16="http://schemas.microsoft.com/office/drawing/2014/main" id="{60F72201-D335-BB04-7E4B-2482C924AD6F}"/>
              </a:ext>
            </a:extLst>
          </p:cNvPr>
          <p:cNvSpPr txBox="1">
            <a:spLocks/>
          </p:cNvSpPr>
          <p:nvPr/>
        </p:nvSpPr>
        <p:spPr>
          <a:xfrm>
            <a:off x="3760765" y="4799368"/>
            <a:ext cx="4440446" cy="314313"/>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2D7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02D7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0427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00427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mj-lt"/>
              </a:rPr>
              <a:t>June 27, 2024</a:t>
            </a:r>
          </a:p>
        </p:txBody>
      </p:sp>
    </p:spTree>
    <p:extLst>
      <p:ext uri="{BB962C8B-B14F-4D97-AF65-F5344CB8AC3E}">
        <p14:creationId xmlns:p14="http://schemas.microsoft.com/office/powerpoint/2010/main" val="2567358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0" name="Content Placeholder 3">
            <a:extLst>
              <a:ext uri="{FF2B5EF4-FFF2-40B4-BE49-F238E27FC236}">
                <a16:creationId xmlns:a16="http://schemas.microsoft.com/office/drawing/2014/main" id="{CD4E745B-BE50-9EF9-0392-F63979BC9431}"/>
              </a:ext>
            </a:extLst>
          </p:cNvPr>
          <p:cNvGraphicFramePr>
            <a:graphicFrameLocks noGrp="1"/>
          </p:cNvGraphicFramePr>
          <p:nvPr>
            <p:ph idx="1"/>
          </p:nvPr>
        </p:nvGraphicFramePr>
        <p:xfrm>
          <a:off x="4456853" y="300360"/>
          <a:ext cx="7436668" cy="6266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itle 7">
            <a:extLst>
              <a:ext uri="{FF2B5EF4-FFF2-40B4-BE49-F238E27FC236}">
                <a16:creationId xmlns:a16="http://schemas.microsoft.com/office/drawing/2014/main" id="{C716DC2A-BAF8-4900-8C34-4244BFCFDAA2}"/>
              </a:ext>
            </a:extLst>
          </p:cNvPr>
          <p:cNvSpPr>
            <a:spLocks noGrp="1"/>
          </p:cNvSpPr>
          <p:nvPr>
            <p:ph type="title"/>
          </p:nvPr>
        </p:nvSpPr>
        <p:spPr>
          <a:xfrm>
            <a:off x="527718" y="2243139"/>
            <a:ext cx="3602736" cy="2371984"/>
          </a:xfrm>
        </p:spPr>
        <p:txBody>
          <a:bodyPr vert="horz" lIns="91440" tIns="45720" rIns="91440" bIns="45720" rtlCol="0" anchor="ctr">
            <a:normAutofit/>
          </a:bodyPr>
          <a:lstStyle/>
          <a:p>
            <a:pPr algn="ctr"/>
            <a:r>
              <a:rPr lang="en-US" sz="4000" kern="1200">
                <a:solidFill>
                  <a:schemeClr val="tx1"/>
                </a:solidFill>
                <a:latin typeface="+mj-lt"/>
                <a:ea typeface="+mj-ea"/>
                <a:cs typeface="+mj-cs"/>
              </a:rPr>
              <a:t>Local Infrastructure Hub Breakdown</a:t>
            </a:r>
            <a:endParaRPr lang="en-US">
              <a:ea typeface="+mj-ea"/>
              <a:cs typeface="+mj-cs"/>
            </a:endParaRPr>
          </a:p>
        </p:txBody>
      </p:sp>
    </p:spTree>
    <p:extLst>
      <p:ext uri="{BB962C8B-B14F-4D97-AF65-F5344CB8AC3E}">
        <p14:creationId xmlns:p14="http://schemas.microsoft.com/office/powerpoint/2010/main" val="293553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ontent Placeholder 3">
            <a:extLst>
              <a:ext uri="{FF2B5EF4-FFF2-40B4-BE49-F238E27FC236}">
                <a16:creationId xmlns:a16="http://schemas.microsoft.com/office/drawing/2014/main" id="{4ADE60E5-B2BB-63BC-38EA-F6940F278E53}"/>
              </a:ext>
            </a:extLst>
          </p:cNvPr>
          <p:cNvGraphicFramePr>
            <a:graphicFrameLocks noGrp="1"/>
          </p:cNvGraphicFramePr>
          <p:nvPr>
            <p:ph idx="1"/>
          </p:nvPr>
        </p:nvGraphicFramePr>
        <p:xfrm>
          <a:off x="634649" y="1477683"/>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7">
            <a:extLst>
              <a:ext uri="{FF2B5EF4-FFF2-40B4-BE49-F238E27FC236}">
                <a16:creationId xmlns:a16="http://schemas.microsoft.com/office/drawing/2014/main" id="{C716DC2A-BAF8-4900-8C34-4244BFCFDAA2}"/>
              </a:ext>
            </a:extLst>
          </p:cNvPr>
          <p:cNvSpPr>
            <a:spLocks noGrp="1"/>
          </p:cNvSpPr>
          <p:nvPr>
            <p:ph type="title"/>
          </p:nvPr>
        </p:nvSpPr>
        <p:spPr>
          <a:xfrm>
            <a:off x="1374157" y="-102691"/>
            <a:ext cx="9718111" cy="1576446"/>
          </a:xfrm>
        </p:spPr>
        <p:txBody>
          <a:bodyPr vert="horz" lIns="91440" tIns="45720" rIns="91440" bIns="45720" rtlCol="0" anchor="ctr">
            <a:normAutofit/>
          </a:bodyPr>
          <a:lstStyle/>
          <a:p>
            <a:pPr algn="ctr"/>
            <a:r>
              <a:rPr lang="en-US" sz="4700" kern="1200" dirty="0">
                <a:solidFill>
                  <a:srgbClr val="FFFFFF"/>
                </a:solidFill>
                <a:latin typeface="+mj-lt"/>
                <a:ea typeface="+mj-ea"/>
                <a:cs typeface="+mj-cs"/>
              </a:rPr>
              <a:t>Program Overview</a:t>
            </a:r>
            <a:endParaRPr lang="en-US" sz="4700" kern="1200" dirty="0">
              <a:solidFill>
                <a:srgbClr val="FFFFFF"/>
              </a:solidFill>
              <a:latin typeface="+mj-lt"/>
              <a:ea typeface="Calibri Light"/>
              <a:cs typeface="Calibri Light"/>
            </a:endParaRPr>
          </a:p>
        </p:txBody>
      </p:sp>
    </p:spTree>
    <p:extLst>
      <p:ext uri="{BB962C8B-B14F-4D97-AF65-F5344CB8AC3E}">
        <p14:creationId xmlns:p14="http://schemas.microsoft.com/office/powerpoint/2010/main" val="1455156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643CE1D-0A94-6CE8-1533-38D704D964B9}"/>
              </a:ext>
            </a:extLst>
          </p:cNvPr>
          <p:cNvSpPr/>
          <p:nvPr/>
        </p:nvSpPr>
        <p:spPr>
          <a:xfrm>
            <a:off x="705970" y="1899397"/>
            <a:ext cx="10645588" cy="2167218"/>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D9E9A5AC-8262-36DA-36E2-38498ADB460F}"/>
              </a:ext>
            </a:extLst>
          </p:cNvPr>
          <p:cNvSpPr>
            <a:spLocks noGrp="1"/>
          </p:cNvSpPr>
          <p:nvPr>
            <p:ph idx="1"/>
          </p:nvPr>
        </p:nvSpPr>
        <p:spPr>
          <a:xfrm>
            <a:off x="1342974" y="2163275"/>
            <a:ext cx="9506357" cy="682079"/>
          </a:xfrm>
        </p:spPr>
        <p:txBody>
          <a:bodyPr vert="horz" lIns="91440" tIns="45720" rIns="91440" bIns="45720" rtlCol="0" anchor="t">
            <a:noAutofit/>
          </a:bodyPr>
          <a:lstStyle/>
          <a:p>
            <a:pPr marL="0" indent="0" algn="ctr">
              <a:buNone/>
            </a:pPr>
            <a:r>
              <a:rPr lang="en-US" sz="4000" kern="1200" dirty="0">
                <a:latin typeface="+mn-lt"/>
                <a:ea typeface="+mn-ea"/>
                <a:cs typeface="+mn-cs"/>
              </a:rPr>
              <a:t>To </a:t>
            </a:r>
            <a:r>
              <a:rPr lang="en-US" sz="4000" dirty="0"/>
              <a:t>partner with communities</a:t>
            </a:r>
            <a:r>
              <a:rPr lang="en-US" sz="4000" kern="1200" dirty="0">
                <a:latin typeface="+mn-lt"/>
                <a:ea typeface="+mn-ea"/>
                <a:cs typeface="+mn-cs"/>
              </a:rPr>
              <a:t> </a:t>
            </a:r>
            <a:r>
              <a:rPr lang="en-US" sz="4000" dirty="0"/>
              <a:t>in funding </a:t>
            </a:r>
            <a:r>
              <a:rPr lang="en-US" sz="4000" kern="1200" dirty="0">
                <a:latin typeface="+mn-lt"/>
                <a:ea typeface="+mn-ea"/>
                <a:cs typeface="+mn-cs"/>
              </a:rPr>
              <a:t>climate and equity priorities</a:t>
            </a:r>
            <a:r>
              <a:rPr lang="en-US" sz="4000" dirty="0"/>
              <a:t> with federal and state grants</a:t>
            </a:r>
            <a:endParaRPr lang="en-US" sz="4000" kern="1200">
              <a:latin typeface="+mn-lt"/>
              <a:ea typeface="Calibri"/>
              <a:cs typeface="Calibri"/>
            </a:endParaRPr>
          </a:p>
        </p:txBody>
      </p:sp>
      <p:sp>
        <p:nvSpPr>
          <p:cNvPr id="3" name="Title 2">
            <a:extLst>
              <a:ext uri="{FF2B5EF4-FFF2-40B4-BE49-F238E27FC236}">
                <a16:creationId xmlns:a16="http://schemas.microsoft.com/office/drawing/2014/main" id="{136E2CEA-AAF0-CB89-87BC-42413E32CA00}"/>
              </a:ext>
            </a:extLst>
          </p:cNvPr>
          <p:cNvSpPr>
            <a:spLocks noGrp="1"/>
          </p:cNvSpPr>
          <p:nvPr>
            <p:ph type="title"/>
          </p:nvPr>
        </p:nvSpPr>
        <p:spPr>
          <a:xfrm>
            <a:off x="3215729" y="215826"/>
            <a:ext cx="5760846" cy="577377"/>
          </a:xfrm>
        </p:spPr>
        <p:txBody>
          <a:bodyPr vert="horz" lIns="91440" tIns="45720" rIns="91440" bIns="45720" rtlCol="0" anchor="t" anchorCtr="0">
            <a:normAutofit fontScale="90000"/>
          </a:bodyPr>
          <a:lstStyle/>
          <a:p>
            <a:pPr algn="ctr"/>
            <a:r>
              <a:rPr lang="en-US" sz="5200" kern="1200" dirty="0">
                <a:solidFill>
                  <a:srgbClr val="FFFFFF"/>
                </a:solidFill>
                <a:latin typeface="+mj-lt"/>
                <a:ea typeface="+mj-ea"/>
                <a:cs typeface="+mj-cs"/>
              </a:rPr>
              <a:t>Program Goal</a:t>
            </a:r>
          </a:p>
        </p:txBody>
      </p:sp>
    </p:spTree>
    <p:extLst>
      <p:ext uri="{BB962C8B-B14F-4D97-AF65-F5344CB8AC3E}">
        <p14:creationId xmlns:p14="http://schemas.microsoft.com/office/powerpoint/2010/main" val="413675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3">
            <a:extLst>
              <a:ext uri="{FF2B5EF4-FFF2-40B4-BE49-F238E27FC236}">
                <a16:creationId xmlns:a16="http://schemas.microsoft.com/office/drawing/2014/main" id="{D547440E-21A9-5865-8571-ACDDC0C47B84}"/>
              </a:ext>
            </a:extLst>
          </p:cNvPr>
          <p:cNvGraphicFramePr>
            <a:graphicFrameLocks noGrp="1"/>
          </p:cNvGraphicFramePr>
          <p:nvPr>
            <p:ph idx="1"/>
          </p:nvPr>
        </p:nvGraphicFramePr>
        <p:xfrm>
          <a:off x="1588" y="1109663"/>
          <a:ext cx="12190412"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7">
            <a:extLst>
              <a:ext uri="{FF2B5EF4-FFF2-40B4-BE49-F238E27FC236}">
                <a16:creationId xmlns:a16="http://schemas.microsoft.com/office/drawing/2014/main" id="{C716DC2A-BAF8-4900-8C34-4244BFCFDAA2}"/>
              </a:ext>
            </a:extLst>
          </p:cNvPr>
          <p:cNvSpPr>
            <a:spLocks noGrp="1"/>
          </p:cNvSpPr>
          <p:nvPr>
            <p:ph type="title"/>
          </p:nvPr>
        </p:nvSpPr>
        <p:spPr/>
        <p:txBody>
          <a:bodyPr/>
          <a:lstStyle/>
          <a:p>
            <a:pPr algn="ctr"/>
            <a:r>
              <a:rPr lang="en-US" sz="4700" dirty="0">
                <a:latin typeface="Calibri Light"/>
                <a:ea typeface="Calibri Light"/>
                <a:cs typeface="Calibri"/>
              </a:rPr>
              <a:t>Program Services</a:t>
            </a:r>
            <a:endParaRPr lang="en-US" sz="4700">
              <a:latin typeface="Calibri Light"/>
              <a:ea typeface="Calibri Light"/>
            </a:endParaRPr>
          </a:p>
        </p:txBody>
      </p:sp>
    </p:spTree>
    <p:extLst>
      <p:ext uri="{BB962C8B-B14F-4D97-AF65-F5344CB8AC3E}">
        <p14:creationId xmlns:p14="http://schemas.microsoft.com/office/powerpoint/2010/main" val="19129006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5" descr="A map of the united states&#10;&#10;Description automatically generated">
            <a:extLst>
              <a:ext uri="{FF2B5EF4-FFF2-40B4-BE49-F238E27FC236}">
                <a16:creationId xmlns:a16="http://schemas.microsoft.com/office/drawing/2014/main" id="{E7459734-94FA-CD33-7EC2-9C9C2EF627EA}"/>
              </a:ext>
            </a:extLst>
          </p:cNvPr>
          <p:cNvPicPr>
            <a:picLocks noGrp="1" noChangeAspect="1"/>
          </p:cNvPicPr>
          <p:nvPr>
            <p:ph idx="1"/>
          </p:nvPr>
        </p:nvPicPr>
        <p:blipFill rotWithShape="1">
          <a:blip r:embed="rId3"/>
          <a:srcRect b="14316"/>
          <a:stretch/>
        </p:blipFill>
        <p:spPr>
          <a:xfrm>
            <a:off x="4715864" y="1202073"/>
            <a:ext cx="6780700" cy="4746493"/>
          </a:xfrm>
          <a:prstGeom prst="rect">
            <a:avLst/>
          </a:prstGeom>
        </p:spPr>
      </p:pic>
      <p:sp>
        <p:nvSpPr>
          <p:cNvPr id="3" name="Title 2">
            <a:extLst>
              <a:ext uri="{FF2B5EF4-FFF2-40B4-BE49-F238E27FC236}">
                <a16:creationId xmlns:a16="http://schemas.microsoft.com/office/drawing/2014/main" id="{61A491BB-7761-32CC-D735-24844B015A7E}"/>
              </a:ext>
            </a:extLst>
          </p:cNvPr>
          <p:cNvSpPr>
            <a:spLocks noGrp="1"/>
          </p:cNvSpPr>
          <p:nvPr>
            <p:ph type="title"/>
          </p:nvPr>
        </p:nvSpPr>
        <p:spPr>
          <a:xfrm>
            <a:off x="1028700" y="1967266"/>
            <a:ext cx="2628900" cy="2547257"/>
          </a:xfrm>
          <a:solidFill>
            <a:schemeClr val="tx2"/>
          </a:solidFill>
        </p:spPr>
        <p:txBody>
          <a:bodyPr vert="horz" lIns="91440" tIns="45720" rIns="91440" bIns="45720" rtlCol="0" anchor="ctr">
            <a:normAutofit/>
          </a:bodyPr>
          <a:lstStyle/>
          <a:p>
            <a:pPr algn="ctr"/>
            <a:r>
              <a:rPr lang="en-US" sz="3600" kern="1200">
                <a:solidFill>
                  <a:srgbClr val="FFFFFF"/>
                </a:solidFill>
                <a:latin typeface="+mj-lt"/>
                <a:ea typeface="+mj-ea"/>
                <a:cs typeface="+mj-cs"/>
              </a:rPr>
              <a:t>Eligible Locations</a:t>
            </a:r>
          </a:p>
        </p:txBody>
      </p:sp>
    </p:spTree>
    <p:extLst>
      <p:ext uri="{BB962C8B-B14F-4D97-AF65-F5344CB8AC3E}">
        <p14:creationId xmlns:p14="http://schemas.microsoft.com/office/powerpoint/2010/main" val="1658546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73CEB78-5BB5-4788-A452-80671D8FA7DB}"/>
              </a:ext>
            </a:extLst>
          </p:cNvPr>
          <p:cNvSpPr>
            <a:spLocks noGrp="1"/>
          </p:cNvSpPr>
          <p:nvPr>
            <p:ph idx="1"/>
          </p:nvPr>
        </p:nvSpPr>
        <p:spPr>
          <a:xfrm>
            <a:off x="-640080" y="1108952"/>
            <a:ext cx="7528560" cy="4446896"/>
          </a:xfrm>
        </p:spPr>
        <p:txBody>
          <a:bodyPr vert="horz" lIns="731520" tIns="457200" rIns="731520" bIns="731520" rtlCol="0" anchor="t">
            <a:noAutofit/>
          </a:bodyPr>
          <a:lstStyle/>
          <a:p>
            <a:pPr marL="0" lvl="0" indent="0">
              <a:buNone/>
            </a:pPr>
            <a:endParaRPr lang="en-US" dirty="0">
              <a:ea typeface="Calibri"/>
              <a:cs typeface="Calibri"/>
            </a:endParaRPr>
          </a:p>
          <a:p>
            <a:r>
              <a:rPr lang="en-US" sz="3600" dirty="0">
                <a:cs typeface="Calibri"/>
              </a:rPr>
              <a:t>Brooke Kersten</a:t>
            </a:r>
          </a:p>
          <a:p>
            <a:pPr lvl="1"/>
            <a:r>
              <a:rPr lang="en-US" sz="3200" dirty="0">
                <a:solidFill>
                  <a:srgbClr val="396377"/>
                </a:solidFill>
                <a:hlinkClick r:id="rId2">
                  <a:extLst>
                    <a:ext uri="{A12FA001-AC4F-418D-AE19-62706E023703}">
                      <ahyp:hlinkClr xmlns:ahyp="http://schemas.microsoft.com/office/drawing/2018/hyperlinkcolor" val="tx"/>
                    </a:ext>
                  </a:extLst>
                </a:hlinkClick>
              </a:rPr>
              <a:t>Brooke.kersten@ElevateNP.org</a:t>
            </a:r>
            <a:r>
              <a:rPr lang="en-US" sz="3200" dirty="0">
                <a:solidFill>
                  <a:srgbClr val="396377"/>
                </a:solidFill>
              </a:rPr>
              <a:t> </a:t>
            </a:r>
            <a:endParaRPr lang="en-US" sz="3200" dirty="0">
              <a:solidFill>
                <a:srgbClr val="396377"/>
              </a:solidFill>
              <a:cs typeface="Calibri"/>
            </a:endParaRPr>
          </a:p>
          <a:p>
            <a:pPr marL="0" indent="0">
              <a:buNone/>
            </a:pPr>
            <a:endParaRPr lang="en-US" dirty="0">
              <a:solidFill>
                <a:srgbClr val="000000"/>
              </a:solidFill>
              <a:ea typeface="Calibri"/>
              <a:cs typeface="Calibri"/>
            </a:endParaRPr>
          </a:p>
          <a:p>
            <a:pPr lvl="1"/>
            <a:endParaRPr lang="en-US" dirty="0">
              <a:solidFill>
                <a:srgbClr val="396377"/>
              </a:solidFill>
            </a:endParaRPr>
          </a:p>
          <a:p>
            <a:pPr marL="457200" lvl="1" indent="0">
              <a:buNone/>
            </a:pPr>
            <a:endParaRPr lang="en-US" dirty="0">
              <a:solidFill>
                <a:srgbClr val="396377"/>
              </a:solidFill>
            </a:endParaRPr>
          </a:p>
          <a:p>
            <a:endParaRPr lang="en-US" dirty="0">
              <a:solidFill>
                <a:srgbClr val="396377"/>
              </a:solidFill>
            </a:endParaRPr>
          </a:p>
          <a:p>
            <a:pPr lvl="1"/>
            <a:endParaRPr lang="en-US" dirty="0"/>
          </a:p>
        </p:txBody>
      </p:sp>
      <p:sp>
        <p:nvSpPr>
          <p:cNvPr id="4" name="Title 3">
            <a:extLst>
              <a:ext uri="{FF2B5EF4-FFF2-40B4-BE49-F238E27FC236}">
                <a16:creationId xmlns:a16="http://schemas.microsoft.com/office/drawing/2014/main" id="{112EC0EA-4845-4D95-AFBD-271E9A8CB1CC}"/>
              </a:ext>
            </a:extLst>
          </p:cNvPr>
          <p:cNvSpPr>
            <a:spLocks noGrp="1"/>
          </p:cNvSpPr>
          <p:nvPr>
            <p:ph type="title"/>
          </p:nvPr>
        </p:nvSpPr>
        <p:spPr/>
        <p:txBody>
          <a:bodyPr/>
          <a:lstStyle/>
          <a:p>
            <a:r>
              <a:rPr lang="en-US" dirty="0"/>
              <a:t>Contact information</a:t>
            </a:r>
          </a:p>
        </p:txBody>
      </p:sp>
    </p:spTree>
    <p:extLst>
      <p:ext uri="{BB962C8B-B14F-4D97-AF65-F5344CB8AC3E}">
        <p14:creationId xmlns:p14="http://schemas.microsoft.com/office/powerpoint/2010/main" val="3332725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D82D8C-4CFC-BE07-F834-979A2577F488}"/>
              </a:ext>
            </a:extLst>
          </p:cNvPr>
          <p:cNvSpPr>
            <a:spLocks noGrp="1"/>
          </p:cNvSpPr>
          <p:nvPr>
            <p:ph type="body" sz="quarter" idx="10"/>
          </p:nvPr>
        </p:nvSpPr>
        <p:spPr>
          <a:xfrm>
            <a:off x="5602014" y="1405655"/>
            <a:ext cx="6127859" cy="533400"/>
          </a:xfrm>
        </p:spPr>
        <p:txBody>
          <a:bodyPr/>
          <a:lstStyle/>
          <a:p>
            <a:r>
              <a:rPr lang="en-US" dirty="0"/>
              <a:t>Closing</a:t>
            </a:r>
          </a:p>
        </p:txBody>
      </p:sp>
      <p:sp>
        <p:nvSpPr>
          <p:cNvPr id="3" name="Text Placeholder 2">
            <a:extLst>
              <a:ext uri="{FF2B5EF4-FFF2-40B4-BE49-F238E27FC236}">
                <a16:creationId xmlns:a16="http://schemas.microsoft.com/office/drawing/2014/main" id="{31F8C8E2-7A39-B238-947C-BD7B444FE63C}"/>
              </a:ext>
            </a:extLst>
          </p:cNvPr>
          <p:cNvSpPr>
            <a:spLocks noGrp="1"/>
          </p:cNvSpPr>
          <p:nvPr>
            <p:ph type="body" sz="quarter" idx="11"/>
          </p:nvPr>
        </p:nvSpPr>
        <p:spPr>
          <a:xfrm>
            <a:off x="5602014" y="2015671"/>
            <a:ext cx="6127859" cy="333652"/>
          </a:xfrm>
        </p:spPr>
        <p:txBody>
          <a:bodyPr/>
          <a:lstStyle/>
          <a:p>
            <a:r>
              <a:rPr lang="en-US" dirty="0"/>
              <a:t>Recap webinar</a:t>
            </a:r>
          </a:p>
        </p:txBody>
      </p:sp>
      <p:sp>
        <p:nvSpPr>
          <p:cNvPr id="4" name="Text Placeholder 3">
            <a:extLst>
              <a:ext uri="{FF2B5EF4-FFF2-40B4-BE49-F238E27FC236}">
                <a16:creationId xmlns:a16="http://schemas.microsoft.com/office/drawing/2014/main" id="{C0AC0F8F-A452-6342-3E6C-6502FB910555}"/>
              </a:ext>
            </a:extLst>
          </p:cNvPr>
          <p:cNvSpPr>
            <a:spLocks noGrp="1"/>
          </p:cNvSpPr>
          <p:nvPr>
            <p:ph type="body" sz="quarter" idx="12"/>
          </p:nvPr>
        </p:nvSpPr>
        <p:spPr>
          <a:xfrm>
            <a:off x="5602013" y="2505433"/>
            <a:ext cx="6127859" cy="2507472"/>
          </a:xfrm>
        </p:spPr>
        <p:txBody>
          <a:bodyPr>
            <a:noAutofit/>
          </a:bodyPr>
          <a:lstStyle/>
          <a:p>
            <a:pPr marL="342900" indent="-342900">
              <a:lnSpc>
                <a:spcPct val="100000"/>
              </a:lnSpc>
              <a:buFont typeface="Arial" panose="020B0604020202020204" pitchFamily="34" charset="0"/>
              <a:buChar char="•"/>
            </a:pPr>
            <a:r>
              <a:rPr lang="en-US" dirty="0"/>
              <a:t>What’s next?</a:t>
            </a:r>
          </a:p>
          <a:p>
            <a:pPr marL="682625" lvl="1" indent="-285750">
              <a:lnSpc>
                <a:spcPct val="100000"/>
              </a:lnSpc>
            </a:pPr>
            <a:r>
              <a:rPr lang="en-US" sz="1700" dirty="0">
                <a:latin typeface="Arial" panose="020B0604020202020204" pitchFamily="34" charset="0"/>
                <a:cs typeface="Arial" panose="020B0604020202020204" pitchFamily="34" charset="0"/>
              </a:rPr>
              <a:t>Continue to pursue grants</a:t>
            </a:r>
          </a:p>
          <a:p>
            <a:pPr marL="682625" lvl="1" indent="-285750">
              <a:lnSpc>
                <a:spcPct val="100000"/>
              </a:lnSpc>
            </a:pPr>
            <a:r>
              <a:rPr lang="en-US" sz="1700" dirty="0">
                <a:latin typeface="Arial" panose="020B0604020202020204" pitchFamily="34" charset="0"/>
                <a:cs typeface="Arial" panose="020B0604020202020204" pitchFamily="34" charset="0"/>
              </a:rPr>
              <a:t>Hone grant language</a:t>
            </a:r>
          </a:p>
          <a:p>
            <a:pPr marL="682625" lvl="1" indent="-285750">
              <a:lnSpc>
                <a:spcPct val="100000"/>
              </a:lnSpc>
            </a:pPr>
            <a:r>
              <a:rPr lang="en-US" sz="1700" dirty="0">
                <a:latin typeface="Arial" panose="020B0604020202020204" pitchFamily="34" charset="0"/>
                <a:cs typeface="Arial" panose="020B0604020202020204" pitchFamily="34" charset="0"/>
              </a:rPr>
              <a:t>Connect with TA providers</a:t>
            </a:r>
          </a:p>
          <a:p>
            <a:pPr indent="-288925">
              <a:lnSpc>
                <a:spcPct val="100000"/>
              </a:lnSpc>
              <a:buFont typeface="Arial" panose="020B0604020202020204" pitchFamily="34" charset="0"/>
              <a:buChar char="•"/>
            </a:pPr>
            <a:r>
              <a:rPr lang="en-US" dirty="0"/>
              <a:t>Survey</a:t>
            </a:r>
            <a:endParaRPr lang="en-US" sz="1700" dirty="0">
              <a:latin typeface="Arial" panose="020B0604020202020204" pitchFamily="34" charset="0"/>
              <a:cs typeface="Arial" panose="020B0604020202020204" pitchFamily="34" charset="0"/>
            </a:endParaRPr>
          </a:p>
        </p:txBody>
      </p:sp>
      <p:pic>
        <p:nvPicPr>
          <p:cNvPr id="7" name="Picture 6" descr="A group of people writing on a whiteboard&#10;&#10;Description automatically generated">
            <a:extLst>
              <a:ext uri="{FF2B5EF4-FFF2-40B4-BE49-F238E27FC236}">
                <a16:creationId xmlns:a16="http://schemas.microsoft.com/office/drawing/2014/main" id="{DD8691C8-9CFE-53E9-EAEF-BAF08CE256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727929" cy="5596128"/>
          </a:xfrm>
          <a:prstGeom prst="rect">
            <a:avLst/>
          </a:prstGeom>
        </p:spPr>
      </p:pic>
    </p:spTree>
    <p:extLst>
      <p:ext uri="{BB962C8B-B14F-4D97-AF65-F5344CB8AC3E}">
        <p14:creationId xmlns:p14="http://schemas.microsoft.com/office/powerpoint/2010/main" val="2641281607"/>
      </p:ext>
    </p:extLst>
  </p:cSld>
  <p:clrMapOvr>
    <a:masterClrMapping/>
  </p:clrMapOvr>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3F08916B-3DA7-3ABB-9703-4CF787DFBB99}"/>
              </a:ext>
            </a:extLst>
          </p:cNvPr>
          <p:cNvSpPr txBox="1">
            <a:spLocks/>
          </p:cNvSpPr>
          <p:nvPr/>
        </p:nvSpPr>
        <p:spPr>
          <a:xfrm>
            <a:off x="2511309" y="2659912"/>
            <a:ext cx="6570737" cy="533400"/>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3200" b="1" kern="1200" cap="none"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800" dirty="0">
                <a:solidFill>
                  <a:srgbClr val="F6BA15"/>
                </a:solidFill>
              </a:rPr>
              <a:t>Thank You!</a:t>
            </a:r>
          </a:p>
        </p:txBody>
      </p:sp>
    </p:spTree>
    <p:extLst>
      <p:ext uri="{BB962C8B-B14F-4D97-AF65-F5344CB8AC3E}">
        <p14:creationId xmlns:p14="http://schemas.microsoft.com/office/powerpoint/2010/main" val="1658128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C7EFA42B-3836-2BCD-16B3-5364B2B5C9FF}"/>
              </a:ext>
            </a:extLst>
          </p:cNvPr>
          <p:cNvSpPr txBox="1">
            <a:spLocks/>
          </p:cNvSpPr>
          <p:nvPr/>
        </p:nvSpPr>
        <p:spPr>
          <a:xfrm>
            <a:off x="438669" y="1410232"/>
            <a:ext cx="11235411" cy="533400"/>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3200" b="1" kern="1200" cap="none"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Agenda</a:t>
            </a:r>
          </a:p>
        </p:txBody>
      </p:sp>
      <p:sp>
        <p:nvSpPr>
          <p:cNvPr id="10" name="Text Placeholder 14">
            <a:extLst>
              <a:ext uri="{FF2B5EF4-FFF2-40B4-BE49-F238E27FC236}">
                <a16:creationId xmlns:a16="http://schemas.microsoft.com/office/drawing/2014/main" id="{94BB28BA-CEDD-532D-252C-2A94FC55CF44}"/>
              </a:ext>
            </a:extLst>
          </p:cNvPr>
          <p:cNvSpPr txBox="1">
            <a:spLocks/>
          </p:cNvSpPr>
          <p:nvPr/>
        </p:nvSpPr>
        <p:spPr>
          <a:xfrm>
            <a:off x="438669" y="2131440"/>
            <a:ext cx="11428211" cy="331632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5425" indent="-225425">
              <a:lnSpc>
                <a:spcPct val="100000"/>
              </a:lnSpc>
              <a:buFont typeface="Arial" panose="020B0604020202020204" pitchFamily="34" charset="0"/>
              <a:buChar char="•"/>
            </a:pPr>
            <a:r>
              <a:rPr lang="en-US" sz="2400" dirty="0"/>
              <a:t>Introductions</a:t>
            </a:r>
          </a:p>
          <a:p>
            <a:pPr marL="225425" indent="-225425">
              <a:lnSpc>
                <a:spcPct val="100000"/>
              </a:lnSpc>
              <a:buFont typeface="Arial" panose="020B0604020202020204" pitchFamily="34" charset="0"/>
              <a:buChar char="•"/>
            </a:pPr>
            <a:r>
              <a:rPr lang="en-US" sz="2400" dirty="0"/>
              <a:t>Helpdesk </a:t>
            </a:r>
          </a:p>
          <a:p>
            <a:pPr marL="225425" indent="-225425">
              <a:lnSpc>
                <a:spcPct val="100000"/>
              </a:lnSpc>
              <a:buFont typeface="Arial" panose="020B0604020202020204" pitchFamily="34" charset="0"/>
              <a:buChar char="•"/>
            </a:pPr>
            <a:r>
              <a:rPr lang="en-US" sz="2400" dirty="0"/>
              <a:t>Breakouts</a:t>
            </a:r>
          </a:p>
          <a:p>
            <a:pPr marL="911225" lvl="1" indent="-225425">
              <a:lnSpc>
                <a:spcPct val="100000"/>
              </a:lnSpc>
            </a:pPr>
            <a:r>
              <a:rPr lang="en-US" sz="2000" dirty="0"/>
              <a:t>Review homework assignment</a:t>
            </a:r>
          </a:p>
          <a:p>
            <a:pPr marL="911225" lvl="1" indent="-225425">
              <a:lnSpc>
                <a:spcPct val="100000"/>
              </a:lnSpc>
            </a:pPr>
            <a:r>
              <a:rPr lang="en-US" sz="2000" dirty="0"/>
              <a:t>Technical assistance roundtable</a:t>
            </a:r>
          </a:p>
          <a:p>
            <a:pPr marL="225425" indent="-225425">
              <a:lnSpc>
                <a:spcPct val="100000"/>
              </a:lnSpc>
              <a:buFont typeface="Arial" panose="020B0604020202020204" pitchFamily="34" charset="0"/>
              <a:buChar char="•"/>
            </a:pPr>
            <a:r>
              <a:rPr lang="en-US" sz="2400" dirty="0"/>
              <a:t>Next steps</a:t>
            </a:r>
          </a:p>
          <a:p>
            <a:pPr marL="225425" indent="-225425">
              <a:buFont typeface="Arial" panose="020B0604020202020204" pitchFamily="34" charset="0"/>
              <a:buChar char="•"/>
            </a:pPr>
            <a:r>
              <a:rPr lang="en-US" sz="2400" dirty="0"/>
              <a:t>Survey</a:t>
            </a:r>
          </a:p>
          <a:p>
            <a:pPr marL="1028700" lvl="1" indent="-342900"/>
            <a:endParaRPr lang="en-US" dirty="0"/>
          </a:p>
        </p:txBody>
      </p:sp>
    </p:spTree>
    <p:extLst>
      <p:ext uri="{BB962C8B-B14F-4D97-AF65-F5344CB8AC3E}">
        <p14:creationId xmlns:p14="http://schemas.microsoft.com/office/powerpoint/2010/main" val="548671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9CD30-7F4E-862A-2CEF-A01F4F6DF7AF}"/>
            </a:ext>
          </a:extLst>
        </p:cNvPr>
        <p:cNvGrpSpPr/>
        <p:nvPr/>
      </p:nvGrpSpPr>
      <p:grpSpPr>
        <a:xfrm>
          <a:off x="0" y="0"/>
          <a:ext cx="0" cy="0"/>
          <a:chOff x="0" y="0"/>
          <a:chExt cx="0" cy="0"/>
        </a:xfrm>
      </p:grpSpPr>
      <p:sp>
        <p:nvSpPr>
          <p:cNvPr id="8" name="Text Placeholder 10">
            <a:extLst>
              <a:ext uri="{FF2B5EF4-FFF2-40B4-BE49-F238E27FC236}">
                <a16:creationId xmlns:a16="http://schemas.microsoft.com/office/drawing/2014/main" id="{D4B98F87-AD3E-2657-EC99-95A0CE99BCC7}"/>
              </a:ext>
            </a:extLst>
          </p:cNvPr>
          <p:cNvSpPr txBox="1">
            <a:spLocks/>
          </p:cNvSpPr>
          <p:nvPr/>
        </p:nvSpPr>
        <p:spPr>
          <a:xfrm>
            <a:off x="228656" y="398627"/>
            <a:ext cx="4732421" cy="813789"/>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3200" b="1" kern="1200" cap="none"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Introductions</a:t>
            </a:r>
          </a:p>
        </p:txBody>
      </p:sp>
      <p:sp>
        <p:nvSpPr>
          <p:cNvPr id="3" name="TextBox 2">
            <a:extLst>
              <a:ext uri="{FF2B5EF4-FFF2-40B4-BE49-F238E27FC236}">
                <a16:creationId xmlns:a16="http://schemas.microsoft.com/office/drawing/2014/main" id="{4F94DABA-2585-04B0-5E8E-4D836770C63D}"/>
              </a:ext>
            </a:extLst>
          </p:cNvPr>
          <p:cNvSpPr txBox="1"/>
          <p:nvPr/>
        </p:nvSpPr>
        <p:spPr>
          <a:xfrm>
            <a:off x="686001" y="1665487"/>
            <a:ext cx="3922197" cy="317395"/>
          </a:xfrm>
          <a:prstGeom prst="rect">
            <a:avLst/>
          </a:prstGeom>
          <a:solidFill>
            <a:srgbClr val="869DCD"/>
          </a:solidFill>
        </p:spPr>
        <p:txBody>
          <a:bodyPr wrap="square">
            <a:spAutoFit/>
          </a:bodyPr>
          <a:lstStyle/>
          <a:p>
            <a:pPr algn="ctr">
              <a:lnSpc>
                <a:spcPct val="114000"/>
              </a:lnSpc>
              <a:spcBef>
                <a:spcPts val="0"/>
              </a:spcBef>
            </a:pPr>
            <a:r>
              <a:rPr lang="en-US" sz="1400" b="1" dirty="0">
                <a:latin typeface="+mn-lt"/>
              </a:rPr>
              <a:t>Michigan Municipal League</a:t>
            </a:r>
          </a:p>
        </p:txBody>
      </p:sp>
      <p:sp>
        <p:nvSpPr>
          <p:cNvPr id="11" name="TextBox 10">
            <a:extLst>
              <a:ext uri="{FF2B5EF4-FFF2-40B4-BE49-F238E27FC236}">
                <a16:creationId xmlns:a16="http://schemas.microsoft.com/office/drawing/2014/main" id="{04AA952C-CD11-D2D6-5779-1E6C59ED3889}"/>
              </a:ext>
            </a:extLst>
          </p:cNvPr>
          <p:cNvSpPr txBox="1"/>
          <p:nvPr/>
        </p:nvSpPr>
        <p:spPr>
          <a:xfrm>
            <a:off x="5159043" y="1674632"/>
            <a:ext cx="3986723" cy="327078"/>
          </a:xfrm>
          <a:prstGeom prst="rect">
            <a:avLst/>
          </a:prstGeom>
          <a:solidFill>
            <a:srgbClr val="6FCA7F"/>
          </a:solidFill>
        </p:spPr>
        <p:txBody>
          <a:bodyPr wrap="square">
            <a:spAutoFit/>
          </a:bodyPr>
          <a:lstStyle/>
          <a:p>
            <a:pPr algn="ctr">
              <a:lnSpc>
                <a:spcPct val="114000"/>
              </a:lnSpc>
              <a:spcBef>
                <a:spcPts val="0"/>
              </a:spcBef>
            </a:pPr>
            <a:r>
              <a:rPr lang="en-US" sz="1400" b="1" dirty="0">
                <a:latin typeface="+mn-lt"/>
              </a:rPr>
              <a:t>Public Sector Consultants</a:t>
            </a:r>
          </a:p>
        </p:txBody>
      </p:sp>
      <p:pic>
        <p:nvPicPr>
          <p:cNvPr id="19" name="Picture 18" descr="A person smiling at the camera&#10;&#10;Description automatically generated">
            <a:extLst>
              <a:ext uri="{FF2B5EF4-FFF2-40B4-BE49-F238E27FC236}">
                <a16:creationId xmlns:a16="http://schemas.microsoft.com/office/drawing/2014/main" id="{5D2371EC-8F64-0CA0-DD55-A061F1101B2E}"/>
              </a:ext>
            </a:extLst>
          </p:cNvPr>
          <p:cNvPicPr>
            <a:picLocks noChangeAspect="1"/>
          </p:cNvPicPr>
          <p:nvPr/>
        </p:nvPicPr>
        <p:blipFill rotWithShape="1">
          <a:blip r:embed="rId3">
            <a:extLst>
              <a:ext uri="{28A0092B-C50C-407E-A947-70E740481C1C}">
                <a14:useLocalDpi xmlns:a14="http://schemas.microsoft.com/office/drawing/2010/main" val="0"/>
              </a:ext>
            </a:extLst>
          </a:blip>
          <a:srcRect t="3929" b="29328"/>
          <a:stretch/>
        </p:blipFill>
        <p:spPr>
          <a:xfrm>
            <a:off x="686001" y="2068671"/>
            <a:ext cx="1248951" cy="1250378"/>
          </a:xfrm>
          <a:prstGeom prst="rect">
            <a:avLst/>
          </a:prstGeom>
        </p:spPr>
      </p:pic>
      <p:pic>
        <p:nvPicPr>
          <p:cNvPr id="23" name="Picture 22" descr="A person in a suit&#10;&#10;Description automatically generated">
            <a:extLst>
              <a:ext uri="{FF2B5EF4-FFF2-40B4-BE49-F238E27FC236}">
                <a16:creationId xmlns:a16="http://schemas.microsoft.com/office/drawing/2014/main" id="{A97328CD-5207-894E-5F33-DCB13F1D75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9043" y="2092059"/>
            <a:ext cx="1243093" cy="1243093"/>
          </a:xfrm>
          <a:prstGeom prst="rect">
            <a:avLst/>
          </a:prstGeom>
        </p:spPr>
      </p:pic>
      <p:sp>
        <p:nvSpPr>
          <p:cNvPr id="33" name="TextBox 32">
            <a:extLst>
              <a:ext uri="{FF2B5EF4-FFF2-40B4-BE49-F238E27FC236}">
                <a16:creationId xmlns:a16="http://schemas.microsoft.com/office/drawing/2014/main" id="{FE594C9B-0965-6C24-7FBA-3A41D70677CF}"/>
              </a:ext>
            </a:extLst>
          </p:cNvPr>
          <p:cNvSpPr txBox="1"/>
          <p:nvPr/>
        </p:nvSpPr>
        <p:spPr>
          <a:xfrm>
            <a:off x="642195" y="3335152"/>
            <a:ext cx="1438630" cy="706347"/>
          </a:xfrm>
          <a:prstGeom prst="rect">
            <a:avLst/>
          </a:prstGeom>
          <a:noFill/>
        </p:spPr>
        <p:txBody>
          <a:bodyPr wrap="square">
            <a:spAutoFit/>
          </a:bodyPr>
          <a:lstStyle/>
          <a:p>
            <a:pPr marL="0" lvl="1">
              <a:lnSpc>
                <a:spcPct val="114000"/>
              </a:lnSpc>
              <a:spcBef>
                <a:spcPts val="0"/>
              </a:spcBef>
            </a:pPr>
            <a:r>
              <a:rPr lang="en-US" sz="1200" dirty="0"/>
              <a:t>Melissa Milton-Pung,</a:t>
            </a:r>
          </a:p>
          <a:p>
            <a:pPr marL="0" lvl="1">
              <a:lnSpc>
                <a:spcPct val="114000"/>
              </a:lnSpc>
              <a:spcBef>
                <a:spcPts val="0"/>
              </a:spcBef>
            </a:pPr>
            <a:r>
              <a:rPr lang="en-US" sz="1200" dirty="0"/>
              <a:t>Program Manager</a:t>
            </a:r>
          </a:p>
        </p:txBody>
      </p:sp>
      <p:sp>
        <p:nvSpPr>
          <p:cNvPr id="35" name="TextBox 34">
            <a:extLst>
              <a:ext uri="{FF2B5EF4-FFF2-40B4-BE49-F238E27FC236}">
                <a16:creationId xmlns:a16="http://schemas.microsoft.com/office/drawing/2014/main" id="{35A6D1C2-0A1F-0422-3B4B-0DB2E6FDCB50}"/>
              </a:ext>
            </a:extLst>
          </p:cNvPr>
          <p:cNvSpPr txBox="1"/>
          <p:nvPr/>
        </p:nvSpPr>
        <p:spPr>
          <a:xfrm>
            <a:off x="4972648" y="3383871"/>
            <a:ext cx="1738873" cy="916854"/>
          </a:xfrm>
          <a:prstGeom prst="rect">
            <a:avLst/>
          </a:prstGeom>
          <a:noFill/>
        </p:spPr>
        <p:txBody>
          <a:bodyPr wrap="square">
            <a:spAutoFit/>
          </a:bodyPr>
          <a:lstStyle/>
          <a:p>
            <a:pPr marL="0" lvl="1" indent="3175">
              <a:lnSpc>
                <a:spcPct val="114000"/>
              </a:lnSpc>
              <a:spcBef>
                <a:spcPts val="0"/>
              </a:spcBef>
            </a:pPr>
            <a:r>
              <a:rPr lang="en-US" sz="1200" dirty="0"/>
              <a:t>Joel Howrani Heeres, AICP,</a:t>
            </a:r>
          </a:p>
          <a:p>
            <a:pPr marL="0" lvl="1" indent="3175">
              <a:lnSpc>
                <a:spcPct val="114000"/>
              </a:lnSpc>
              <a:spcBef>
                <a:spcPts val="0"/>
              </a:spcBef>
            </a:pPr>
            <a:r>
              <a:rPr lang="en-US" sz="1200" dirty="0"/>
              <a:t>Director of Community Resilience</a:t>
            </a:r>
          </a:p>
        </p:txBody>
      </p:sp>
      <p:sp>
        <p:nvSpPr>
          <p:cNvPr id="37" name="TextBox 36">
            <a:extLst>
              <a:ext uri="{FF2B5EF4-FFF2-40B4-BE49-F238E27FC236}">
                <a16:creationId xmlns:a16="http://schemas.microsoft.com/office/drawing/2014/main" id="{041F1FEB-F8F4-F17A-1FF2-0796F6F5CF92}"/>
              </a:ext>
            </a:extLst>
          </p:cNvPr>
          <p:cNvSpPr txBox="1"/>
          <p:nvPr/>
        </p:nvSpPr>
        <p:spPr>
          <a:xfrm>
            <a:off x="7895387" y="3387291"/>
            <a:ext cx="1522410" cy="495841"/>
          </a:xfrm>
          <a:prstGeom prst="rect">
            <a:avLst/>
          </a:prstGeom>
          <a:noFill/>
        </p:spPr>
        <p:txBody>
          <a:bodyPr wrap="square">
            <a:spAutoFit/>
          </a:bodyPr>
          <a:lstStyle/>
          <a:p>
            <a:pPr marL="0" lvl="1" indent="3175">
              <a:lnSpc>
                <a:spcPct val="114000"/>
              </a:lnSpc>
              <a:spcBef>
                <a:spcPts val="0"/>
              </a:spcBef>
            </a:pPr>
            <a:r>
              <a:rPr lang="en-US" sz="1200" dirty="0"/>
              <a:t>Meagan O’Brien, Consultant</a:t>
            </a:r>
          </a:p>
        </p:txBody>
      </p:sp>
      <p:pic>
        <p:nvPicPr>
          <p:cNvPr id="4" name="Picture 3" descr="A person smiling at camera&#10;&#10;Description automatically generated">
            <a:extLst>
              <a:ext uri="{FF2B5EF4-FFF2-40B4-BE49-F238E27FC236}">
                <a16:creationId xmlns:a16="http://schemas.microsoft.com/office/drawing/2014/main" id="{97EDBB10-F630-737A-3100-B4062567EC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5387" y="2088415"/>
            <a:ext cx="1250379" cy="1250379"/>
          </a:xfrm>
          <a:prstGeom prst="rect">
            <a:avLst/>
          </a:prstGeom>
        </p:spPr>
      </p:pic>
      <p:pic>
        <p:nvPicPr>
          <p:cNvPr id="9" name="Picture 8" descr="A person smiling at the camera&#10;&#10;Description automatically generated">
            <a:extLst>
              <a:ext uri="{FF2B5EF4-FFF2-40B4-BE49-F238E27FC236}">
                <a16:creationId xmlns:a16="http://schemas.microsoft.com/office/drawing/2014/main" id="{4FFEB086-7993-71F8-F295-AADCB2FA3836}"/>
              </a:ext>
            </a:extLst>
          </p:cNvPr>
          <p:cNvPicPr>
            <a:picLocks noChangeAspect="1"/>
          </p:cNvPicPr>
          <p:nvPr/>
        </p:nvPicPr>
        <p:blipFill rotWithShape="1">
          <a:blip r:embed="rId6">
            <a:extLst>
              <a:ext uri="{28A0092B-C50C-407E-A947-70E740481C1C}">
                <a14:useLocalDpi xmlns:a14="http://schemas.microsoft.com/office/drawing/2010/main" val="0"/>
              </a:ext>
            </a:extLst>
          </a:blip>
          <a:srcRect t="2620" b="30636"/>
          <a:stretch/>
        </p:blipFill>
        <p:spPr>
          <a:xfrm>
            <a:off x="2021910" y="2076474"/>
            <a:ext cx="1250379" cy="1251808"/>
          </a:xfrm>
          <a:prstGeom prst="rect">
            <a:avLst/>
          </a:prstGeom>
        </p:spPr>
      </p:pic>
      <p:sp>
        <p:nvSpPr>
          <p:cNvPr id="12" name="TextBox 11">
            <a:extLst>
              <a:ext uri="{FF2B5EF4-FFF2-40B4-BE49-F238E27FC236}">
                <a16:creationId xmlns:a16="http://schemas.microsoft.com/office/drawing/2014/main" id="{607EEE56-852C-5674-3D06-A8E17F5695B6}"/>
              </a:ext>
            </a:extLst>
          </p:cNvPr>
          <p:cNvSpPr txBox="1"/>
          <p:nvPr/>
        </p:nvSpPr>
        <p:spPr>
          <a:xfrm>
            <a:off x="1986781" y="3330011"/>
            <a:ext cx="1464685" cy="495841"/>
          </a:xfrm>
          <a:prstGeom prst="rect">
            <a:avLst/>
          </a:prstGeom>
          <a:noFill/>
        </p:spPr>
        <p:txBody>
          <a:bodyPr wrap="square">
            <a:spAutoFit/>
          </a:bodyPr>
          <a:lstStyle/>
          <a:p>
            <a:pPr marL="0" lvl="1" indent="3175">
              <a:lnSpc>
                <a:spcPct val="114000"/>
              </a:lnSpc>
              <a:spcBef>
                <a:spcPts val="0"/>
              </a:spcBef>
            </a:pPr>
            <a:r>
              <a:rPr lang="en-US" sz="1200" dirty="0"/>
              <a:t>Shanna Draheim, Director of Policy</a:t>
            </a:r>
          </a:p>
        </p:txBody>
      </p:sp>
      <p:sp>
        <p:nvSpPr>
          <p:cNvPr id="2" name="TextBox 1">
            <a:extLst>
              <a:ext uri="{FF2B5EF4-FFF2-40B4-BE49-F238E27FC236}">
                <a16:creationId xmlns:a16="http://schemas.microsoft.com/office/drawing/2014/main" id="{5888506D-9C5F-AF5F-D8EA-41443A67C36D}"/>
              </a:ext>
            </a:extLst>
          </p:cNvPr>
          <p:cNvSpPr txBox="1"/>
          <p:nvPr/>
        </p:nvSpPr>
        <p:spPr>
          <a:xfrm>
            <a:off x="9983589" y="1674632"/>
            <a:ext cx="1522410" cy="317395"/>
          </a:xfrm>
          <a:prstGeom prst="rect">
            <a:avLst/>
          </a:prstGeom>
          <a:solidFill>
            <a:srgbClr val="F6BA15"/>
          </a:solidFill>
        </p:spPr>
        <p:txBody>
          <a:bodyPr wrap="square">
            <a:spAutoFit/>
          </a:bodyPr>
          <a:lstStyle/>
          <a:p>
            <a:pPr algn="ctr">
              <a:lnSpc>
                <a:spcPct val="114000"/>
              </a:lnSpc>
              <a:spcBef>
                <a:spcPts val="0"/>
              </a:spcBef>
            </a:pPr>
            <a:r>
              <a:rPr lang="en-US" sz="1400" b="1" dirty="0">
                <a:latin typeface="+mn-lt"/>
              </a:rPr>
              <a:t>OHM Advisors</a:t>
            </a:r>
          </a:p>
        </p:txBody>
      </p:sp>
      <p:pic>
        <p:nvPicPr>
          <p:cNvPr id="5" name="Picture 4" descr="A person with long brown hair wearing a black jacket&#10;&#10;Description automatically generated">
            <a:extLst>
              <a:ext uri="{FF2B5EF4-FFF2-40B4-BE49-F238E27FC236}">
                <a16:creationId xmlns:a16="http://schemas.microsoft.com/office/drawing/2014/main" id="{6E69F9BD-1D17-452B-7B7E-CA2B33F3DD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19605" y="2088414"/>
            <a:ext cx="1250379" cy="1250379"/>
          </a:xfrm>
          <a:prstGeom prst="rect">
            <a:avLst/>
          </a:prstGeom>
        </p:spPr>
      </p:pic>
      <p:sp>
        <p:nvSpPr>
          <p:cNvPr id="6" name="TextBox 5">
            <a:extLst>
              <a:ext uri="{FF2B5EF4-FFF2-40B4-BE49-F238E27FC236}">
                <a16:creationId xmlns:a16="http://schemas.microsoft.com/office/drawing/2014/main" id="{60A5BFB2-49DA-DB2A-88FB-84A1602D5702}"/>
              </a:ext>
            </a:extLst>
          </p:cNvPr>
          <p:cNvSpPr txBox="1"/>
          <p:nvPr/>
        </p:nvSpPr>
        <p:spPr>
          <a:xfrm>
            <a:off x="10046656" y="3429000"/>
            <a:ext cx="1522410" cy="706347"/>
          </a:xfrm>
          <a:prstGeom prst="rect">
            <a:avLst/>
          </a:prstGeom>
          <a:noFill/>
        </p:spPr>
        <p:txBody>
          <a:bodyPr wrap="square">
            <a:spAutoFit/>
          </a:bodyPr>
          <a:lstStyle/>
          <a:p>
            <a:pPr marL="0" lvl="1" indent="3175">
              <a:lnSpc>
                <a:spcPct val="114000"/>
              </a:lnSpc>
              <a:spcBef>
                <a:spcPts val="0"/>
              </a:spcBef>
            </a:pPr>
            <a:r>
              <a:rPr lang="en-US" sz="1200" dirty="0"/>
              <a:t>Madison </a:t>
            </a:r>
            <a:r>
              <a:rPr lang="en-US" sz="1200" dirty="0" err="1"/>
              <a:t>Merzlyakov</a:t>
            </a:r>
            <a:r>
              <a:rPr lang="en-US" sz="1200" dirty="0"/>
              <a:t>, Client Representative</a:t>
            </a:r>
          </a:p>
        </p:txBody>
      </p:sp>
      <p:pic>
        <p:nvPicPr>
          <p:cNvPr id="10" name="Picture 9" descr="A person smiling at camera&#10;&#10;Description automatically generated">
            <a:extLst>
              <a:ext uri="{FF2B5EF4-FFF2-40B4-BE49-F238E27FC236}">
                <a16:creationId xmlns:a16="http://schemas.microsoft.com/office/drawing/2014/main" id="{E9C4C986-272A-A4F9-5B64-D8E03ACC7E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23572" y="2088415"/>
            <a:ext cx="1250379" cy="1250379"/>
          </a:xfrm>
          <a:prstGeom prst="rect">
            <a:avLst/>
          </a:prstGeom>
        </p:spPr>
      </p:pic>
      <p:sp>
        <p:nvSpPr>
          <p:cNvPr id="13" name="TextBox 12">
            <a:extLst>
              <a:ext uri="{FF2B5EF4-FFF2-40B4-BE49-F238E27FC236}">
                <a16:creationId xmlns:a16="http://schemas.microsoft.com/office/drawing/2014/main" id="{596EC1FC-243C-7CBD-FB49-5B2A8A90F8C0}"/>
              </a:ext>
            </a:extLst>
          </p:cNvPr>
          <p:cNvSpPr txBox="1"/>
          <p:nvPr/>
        </p:nvSpPr>
        <p:spPr>
          <a:xfrm>
            <a:off x="6523572" y="3383871"/>
            <a:ext cx="1522410" cy="495841"/>
          </a:xfrm>
          <a:prstGeom prst="rect">
            <a:avLst/>
          </a:prstGeom>
          <a:noFill/>
        </p:spPr>
        <p:txBody>
          <a:bodyPr wrap="square">
            <a:spAutoFit/>
          </a:bodyPr>
          <a:lstStyle/>
          <a:p>
            <a:pPr marL="0" lvl="1" indent="3175">
              <a:lnSpc>
                <a:spcPct val="114000"/>
              </a:lnSpc>
              <a:spcBef>
                <a:spcPts val="0"/>
              </a:spcBef>
            </a:pPr>
            <a:r>
              <a:rPr lang="en-US" sz="1200" dirty="0"/>
              <a:t>Brianna </a:t>
            </a:r>
            <a:r>
              <a:rPr lang="en-US" sz="1200" dirty="0" err="1"/>
              <a:t>Pagel</a:t>
            </a:r>
            <a:r>
              <a:rPr lang="en-US" sz="1200" dirty="0"/>
              <a:t>, Executive Assistant</a:t>
            </a:r>
          </a:p>
        </p:txBody>
      </p:sp>
      <p:pic>
        <p:nvPicPr>
          <p:cNvPr id="14" name="Picture 13" descr="A person with long curly hair&#10;&#10;Description automatically generated">
            <a:extLst>
              <a:ext uri="{FF2B5EF4-FFF2-40B4-BE49-F238E27FC236}">
                <a16:creationId xmlns:a16="http://schemas.microsoft.com/office/drawing/2014/main" id="{9887C204-D407-3C5F-AE5A-81C82842F054}"/>
              </a:ext>
            </a:extLst>
          </p:cNvPr>
          <p:cNvPicPr>
            <a:picLocks noChangeAspect="1"/>
          </p:cNvPicPr>
          <p:nvPr/>
        </p:nvPicPr>
        <p:blipFill rotWithShape="1">
          <a:blip r:embed="rId9">
            <a:extLst>
              <a:ext uri="{28A0092B-C50C-407E-A947-70E740481C1C}">
                <a14:useLocalDpi xmlns:a14="http://schemas.microsoft.com/office/drawing/2010/main" val="0"/>
              </a:ext>
            </a:extLst>
          </a:blip>
          <a:srcRect l="17887" r="7055" b="39953"/>
          <a:stretch/>
        </p:blipFill>
        <p:spPr>
          <a:xfrm>
            <a:off x="3359247" y="2076474"/>
            <a:ext cx="1248951" cy="1248951"/>
          </a:xfrm>
          <a:prstGeom prst="rect">
            <a:avLst/>
          </a:prstGeom>
        </p:spPr>
      </p:pic>
      <p:sp>
        <p:nvSpPr>
          <p:cNvPr id="15" name="TextBox 14">
            <a:extLst>
              <a:ext uri="{FF2B5EF4-FFF2-40B4-BE49-F238E27FC236}">
                <a16:creationId xmlns:a16="http://schemas.microsoft.com/office/drawing/2014/main" id="{493553B0-CE85-5782-DE61-DCD59D69B44F}"/>
              </a:ext>
            </a:extLst>
          </p:cNvPr>
          <p:cNvSpPr txBox="1"/>
          <p:nvPr/>
        </p:nvSpPr>
        <p:spPr>
          <a:xfrm>
            <a:off x="3358596" y="3319049"/>
            <a:ext cx="1522410" cy="495841"/>
          </a:xfrm>
          <a:prstGeom prst="rect">
            <a:avLst/>
          </a:prstGeom>
          <a:noFill/>
        </p:spPr>
        <p:txBody>
          <a:bodyPr wrap="square">
            <a:spAutoFit/>
          </a:bodyPr>
          <a:lstStyle/>
          <a:p>
            <a:pPr marL="0" lvl="1" indent="3175">
              <a:lnSpc>
                <a:spcPct val="114000"/>
              </a:lnSpc>
              <a:spcBef>
                <a:spcPts val="0"/>
              </a:spcBef>
            </a:pPr>
            <a:r>
              <a:rPr lang="en-US" sz="1200" dirty="0"/>
              <a:t>Lydia </a:t>
            </a:r>
            <a:r>
              <a:rPr lang="en-US" sz="1200" dirty="0" err="1"/>
              <a:t>Schaafsma</a:t>
            </a:r>
            <a:r>
              <a:rPr lang="en-US" sz="1200" dirty="0"/>
              <a:t>, Program Associate</a:t>
            </a:r>
          </a:p>
        </p:txBody>
      </p:sp>
    </p:spTree>
    <p:extLst>
      <p:ext uri="{BB962C8B-B14F-4D97-AF65-F5344CB8AC3E}">
        <p14:creationId xmlns:p14="http://schemas.microsoft.com/office/powerpoint/2010/main" val="121951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3E12B-C1AF-F479-36AD-9A91B17E987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EEDEE45-932B-6304-F795-78542D8ED005}"/>
              </a:ext>
            </a:extLst>
          </p:cNvPr>
          <p:cNvSpPr>
            <a:spLocks noGrp="1"/>
          </p:cNvSpPr>
          <p:nvPr>
            <p:ph type="body" sz="quarter" idx="10"/>
          </p:nvPr>
        </p:nvSpPr>
        <p:spPr>
          <a:xfrm>
            <a:off x="345070" y="1343258"/>
            <a:ext cx="6570737" cy="533400"/>
          </a:xfrm>
        </p:spPr>
        <p:txBody>
          <a:bodyPr/>
          <a:lstStyle/>
          <a:p>
            <a:r>
              <a:rPr lang="en-US" dirty="0"/>
              <a:t>Technical Assistance</a:t>
            </a:r>
          </a:p>
        </p:txBody>
      </p:sp>
      <p:sp>
        <p:nvSpPr>
          <p:cNvPr id="3" name="Text Placeholder 2">
            <a:extLst>
              <a:ext uri="{FF2B5EF4-FFF2-40B4-BE49-F238E27FC236}">
                <a16:creationId xmlns:a16="http://schemas.microsoft.com/office/drawing/2014/main" id="{E29A8D68-297E-7A0E-D222-14AF0F268A45}"/>
              </a:ext>
            </a:extLst>
          </p:cNvPr>
          <p:cNvSpPr>
            <a:spLocks noGrp="1"/>
          </p:cNvSpPr>
          <p:nvPr>
            <p:ph type="body" sz="quarter" idx="11"/>
          </p:nvPr>
        </p:nvSpPr>
        <p:spPr>
          <a:xfrm>
            <a:off x="484012" y="1886574"/>
            <a:ext cx="7896313" cy="716784"/>
          </a:xfrm>
        </p:spPr>
        <p:txBody>
          <a:bodyPr/>
          <a:lstStyle/>
          <a:p>
            <a:r>
              <a:rPr lang="en-US" dirty="0"/>
              <a:t>helpdesk@mifundinghub.org</a:t>
            </a:r>
          </a:p>
          <a:p>
            <a:endParaRPr lang="en-US" dirty="0"/>
          </a:p>
        </p:txBody>
      </p:sp>
      <p:sp>
        <p:nvSpPr>
          <p:cNvPr id="4" name="Text Placeholder 3">
            <a:extLst>
              <a:ext uri="{FF2B5EF4-FFF2-40B4-BE49-F238E27FC236}">
                <a16:creationId xmlns:a16="http://schemas.microsoft.com/office/drawing/2014/main" id="{82F54434-4A38-A6A5-4496-9085A57FCC1A}"/>
              </a:ext>
            </a:extLst>
          </p:cNvPr>
          <p:cNvSpPr>
            <a:spLocks noGrp="1"/>
          </p:cNvSpPr>
          <p:nvPr>
            <p:ph type="body" sz="quarter" idx="12"/>
          </p:nvPr>
        </p:nvSpPr>
        <p:spPr>
          <a:xfrm>
            <a:off x="484012" y="2302819"/>
            <a:ext cx="6431795" cy="3211923"/>
          </a:xfrm>
        </p:spPr>
        <p:txBody>
          <a:bodyPr>
            <a:noAutofit/>
          </a:bodyPr>
          <a:lstStyle/>
          <a:p>
            <a:pPr marL="457200" indent="-457200">
              <a:lnSpc>
                <a:spcPct val="100000"/>
              </a:lnSpc>
              <a:buAutoNum type="arabicPeriod"/>
            </a:pPr>
            <a:r>
              <a:rPr lang="en-US" sz="1700" b="1" dirty="0"/>
              <a:t>Send a message </a:t>
            </a:r>
            <a:r>
              <a:rPr lang="en-US" sz="1700" dirty="0"/>
              <a:t>to the Helpdesk email address. We will reply with an intake form and follow-up questions.</a:t>
            </a:r>
          </a:p>
          <a:p>
            <a:pPr marL="457200" indent="-457200">
              <a:lnSpc>
                <a:spcPct val="100000"/>
              </a:lnSpc>
              <a:buAutoNum type="arabicPeriod"/>
            </a:pPr>
            <a:r>
              <a:rPr lang="en-US" sz="1700" b="1" dirty="0"/>
              <a:t>Fill out the intake form </a:t>
            </a:r>
            <a:r>
              <a:rPr lang="en-US" sz="1700" dirty="0"/>
              <a:t>and we’ll coordinate a time to meet virtually.</a:t>
            </a:r>
          </a:p>
          <a:p>
            <a:pPr marL="457200" indent="-457200">
              <a:lnSpc>
                <a:spcPct val="100000"/>
              </a:lnSpc>
              <a:buAutoNum type="arabicPeriod"/>
            </a:pPr>
            <a:r>
              <a:rPr lang="en-US" sz="1700" b="1" dirty="0"/>
              <a:t>Talk to our grant experts </a:t>
            </a:r>
            <a:r>
              <a:rPr lang="en-US" sz="1700" dirty="0"/>
              <a:t>to discuss funding gaps and opportunities. This meeting is usually 30–45 minutes long.</a:t>
            </a:r>
          </a:p>
          <a:p>
            <a:pPr marL="457200" indent="-457200">
              <a:lnSpc>
                <a:spcPct val="100000"/>
              </a:lnSpc>
              <a:buAutoNum type="arabicPeriod"/>
            </a:pPr>
            <a:r>
              <a:rPr lang="en-US" sz="1700" b="1" dirty="0"/>
              <a:t>Receive follow-up support </a:t>
            </a:r>
            <a:r>
              <a:rPr lang="en-US" sz="1700" dirty="0"/>
              <a:t>as needed. This support may include the Helpdesk searching for additional funding opportunities or peer reviewing your funding applications.</a:t>
            </a:r>
          </a:p>
        </p:txBody>
      </p:sp>
      <p:pic>
        <p:nvPicPr>
          <p:cNvPr id="6" name="Picture 5" descr="A person sitting at a table with a computer&#10;&#10;Description automatically generated">
            <a:extLst>
              <a:ext uri="{FF2B5EF4-FFF2-40B4-BE49-F238E27FC236}">
                <a16:creationId xmlns:a16="http://schemas.microsoft.com/office/drawing/2014/main" id="{D22E33C4-8EBF-9A72-BF44-330E19165885}"/>
              </a:ext>
            </a:extLst>
          </p:cNvPr>
          <p:cNvPicPr>
            <a:picLocks noChangeAspect="1"/>
          </p:cNvPicPr>
          <p:nvPr/>
        </p:nvPicPr>
        <p:blipFill rotWithShape="1">
          <a:blip r:embed="rId3">
            <a:extLst>
              <a:ext uri="{28A0092B-C50C-407E-A947-70E740481C1C}">
                <a14:useLocalDpi xmlns:a14="http://schemas.microsoft.com/office/drawing/2010/main" val="0"/>
              </a:ext>
            </a:extLst>
          </a:blip>
          <a:srcRect l="23245" r="13899"/>
          <a:stretch/>
        </p:blipFill>
        <p:spPr>
          <a:xfrm>
            <a:off x="6915807" y="0"/>
            <a:ext cx="5276194" cy="5596128"/>
          </a:xfrm>
          <a:prstGeom prst="rect">
            <a:avLst/>
          </a:prstGeom>
        </p:spPr>
      </p:pic>
    </p:spTree>
    <p:extLst>
      <p:ext uri="{BB962C8B-B14F-4D97-AF65-F5344CB8AC3E}">
        <p14:creationId xmlns:p14="http://schemas.microsoft.com/office/powerpoint/2010/main" val="1200920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3F08916B-3DA7-3ABB-9703-4CF787DFBB99}"/>
              </a:ext>
            </a:extLst>
          </p:cNvPr>
          <p:cNvSpPr txBox="1">
            <a:spLocks/>
          </p:cNvSpPr>
          <p:nvPr/>
        </p:nvSpPr>
        <p:spPr>
          <a:xfrm>
            <a:off x="2511309" y="2659912"/>
            <a:ext cx="6570737" cy="533400"/>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3200" b="1" kern="1200" cap="none"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800" dirty="0">
                <a:solidFill>
                  <a:srgbClr val="F6BA15"/>
                </a:solidFill>
              </a:rPr>
              <a:t>Breakouts</a:t>
            </a:r>
          </a:p>
        </p:txBody>
      </p:sp>
    </p:spTree>
    <p:extLst>
      <p:ext uri="{BB962C8B-B14F-4D97-AF65-F5344CB8AC3E}">
        <p14:creationId xmlns:p14="http://schemas.microsoft.com/office/powerpoint/2010/main" val="901450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2CDB8A-DA88-94D9-2F88-0256B0274842}"/>
              </a:ext>
            </a:extLst>
          </p:cNvPr>
          <p:cNvSpPr>
            <a:spLocks noGrp="1"/>
          </p:cNvSpPr>
          <p:nvPr>
            <p:ph type="body" sz="quarter" idx="10"/>
          </p:nvPr>
        </p:nvSpPr>
        <p:spPr/>
        <p:txBody>
          <a:bodyPr/>
          <a:lstStyle/>
          <a:p>
            <a:r>
              <a:rPr lang="en-US" dirty="0"/>
              <a:t>Breakouts</a:t>
            </a:r>
          </a:p>
        </p:txBody>
      </p:sp>
      <p:sp>
        <p:nvSpPr>
          <p:cNvPr id="3" name="Text Placeholder 2">
            <a:extLst>
              <a:ext uri="{FF2B5EF4-FFF2-40B4-BE49-F238E27FC236}">
                <a16:creationId xmlns:a16="http://schemas.microsoft.com/office/drawing/2014/main" id="{72B0C3DF-D70D-450E-1F61-8DC5BFCBDB1B}"/>
              </a:ext>
            </a:extLst>
          </p:cNvPr>
          <p:cNvSpPr>
            <a:spLocks noGrp="1"/>
          </p:cNvSpPr>
          <p:nvPr>
            <p:ph type="body" sz="quarter" idx="11"/>
          </p:nvPr>
        </p:nvSpPr>
        <p:spPr/>
        <p:txBody>
          <a:bodyPr/>
          <a:lstStyle/>
          <a:p>
            <a:r>
              <a:rPr lang="en-US" dirty="0"/>
              <a:t>Review Justice40 worksheet with groups</a:t>
            </a:r>
          </a:p>
        </p:txBody>
      </p:sp>
      <p:sp>
        <p:nvSpPr>
          <p:cNvPr id="4" name="Text Placeholder 3">
            <a:extLst>
              <a:ext uri="{FF2B5EF4-FFF2-40B4-BE49-F238E27FC236}">
                <a16:creationId xmlns:a16="http://schemas.microsoft.com/office/drawing/2014/main" id="{461FE8E5-D52E-ABAD-F6D3-0C038B46ABC9}"/>
              </a:ext>
            </a:extLst>
          </p:cNvPr>
          <p:cNvSpPr>
            <a:spLocks noGrp="1"/>
          </p:cNvSpPr>
          <p:nvPr>
            <p:ph type="body" sz="quarter" idx="12"/>
          </p:nvPr>
        </p:nvSpPr>
        <p:spPr/>
        <p:txBody>
          <a:bodyPr>
            <a:normAutofit/>
          </a:bodyPr>
          <a:lstStyle/>
          <a:p>
            <a:r>
              <a:rPr lang="en-US" dirty="0"/>
              <a:t>Present and provide constructive feedback to each other</a:t>
            </a:r>
          </a:p>
          <a:p>
            <a:r>
              <a:rPr lang="en-US" dirty="0"/>
              <a:t> </a:t>
            </a:r>
          </a:p>
          <a:p>
            <a:pPr marL="457200" indent="-457200">
              <a:buAutoNum type="arabicPeriod"/>
            </a:pPr>
            <a:r>
              <a:rPr lang="en-US" dirty="0"/>
              <a:t>Describe a project your community is working on or you would like to see happen </a:t>
            </a:r>
          </a:p>
          <a:p>
            <a:pPr marL="457200" indent="-457200">
              <a:buAutoNum type="arabicPeriod"/>
            </a:pPr>
            <a:r>
              <a:rPr lang="en-US" dirty="0"/>
              <a:t>What are the challenges that might arise in implementing this project?</a:t>
            </a:r>
          </a:p>
        </p:txBody>
      </p:sp>
    </p:spTree>
    <p:extLst>
      <p:ext uri="{BB962C8B-B14F-4D97-AF65-F5344CB8AC3E}">
        <p14:creationId xmlns:p14="http://schemas.microsoft.com/office/powerpoint/2010/main" val="1526745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0EBC2E-D54E-F41E-E53C-24295EC7AAEB}"/>
              </a:ext>
            </a:extLst>
          </p:cNvPr>
          <p:cNvSpPr>
            <a:spLocks noGrp="1"/>
          </p:cNvSpPr>
          <p:nvPr>
            <p:ph type="body" sz="quarter" idx="10"/>
          </p:nvPr>
        </p:nvSpPr>
        <p:spPr>
          <a:xfrm>
            <a:off x="482801" y="1467519"/>
            <a:ext cx="6570737" cy="533400"/>
          </a:xfrm>
        </p:spPr>
        <p:txBody>
          <a:bodyPr/>
          <a:lstStyle/>
          <a:p>
            <a:r>
              <a:rPr lang="en-US" dirty="0"/>
              <a:t>Technical Assistance Providers</a:t>
            </a:r>
          </a:p>
        </p:txBody>
      </p:sp>
      <p:sp>
        <p:nvSpPr>
          <p:cNvPr id="4" name="Text Placeholder 3">
            <a:extLst>
              <a:ext uri="{FF2B5EF4-FFF2-40B4-BE49-F238E27FC236}">
                <a16:creationId xmlns:a16="http://schemas.microsoft.com/office/drawing/2014/main" id="{0C9C6BC5-79BA-D095-458C-BF5EC8D3F980}"/>
              </a:ext>
            </a:extLst>
          </p:cNvPr>
          <p:cNvSpPr>
            <a:spLocks noGrp="1"/>
          </p:cNvSpPr>
          <p:nvPr>
            <p:ph type="body" sz="quarter" idx="12"/>
          </p:nvPr>
        </p:nvSpPr>
        <p:spPr>
          <a:xfrm>
            <a:off x="1910993" y="2224818"/>
            <a:ext cx="9383925" cy="3388904"/>
          </a:xfrm>
        </p:spPr>
        <p:txBody>
          <a:bodyPr anchor="ctr">
            <a:normAutofit fontScale="85000" lnSpcReduction="20000"/>
          </a:bodyPr>
          <a:lstStyle/>
          <a:p>
            <a:pPr>
              <a:lnSpc>
                <a:spcPct val="114000"/>
              </a:lnSpc>
              <a:spcBef>
                <a:spcPts val="0"/>
              </a:spcBef>
            </a:pPr>
            <a:r>
              <a:rPr lang="en-US" sz="2400" b="1" dirty="0">
                <a:solidFill>
                  <a:schemeClr val="accent4"/>
                </a:solidFill>
                <a:latin typeface="+mj-lt"/>
              </a:rPr>
              <a:t>Jonathon “Trey” Scott</a:t>
            </a:r>
          </a:p>
          <a:p>
            <a:pPr>
              <a:lnSpc>
                <a:spcPct val="114000"/>
              </a:lnSpc>
              <a:spcBef>
                <a:spcPts val="0"/>
              </a:spcBef>
            </a:pPr>
            <a:r>
              <a:rPr lang="en-US" sz="2400" b="1" dirty="0">
                <a:solidFill>
                  <a:schemeClr val="bg1">
                    <a:lumMod val="50000"/>
                  </a:schemeClr>
                </a:solidFill>
                <a:latin typeface="+mj-lt"/>
              </a:rPr>
              <a:t>Regional Director </a:t>
            </a:r>
          </a:p>
          <a:p>
            <a:pPr>
              <a:lnSpc>
                <a:spcPct val="114000"/>
              </a:lnSpc>
              <a:spcBef>
                <a:spcPts val="0"/>
              </a:spcBef>
            </a:pPr>
            <a:r>
              <a:rPr lang="en-US" sz="2400" dirty="0">
                <a:latin typeface="+mj-lt"/>
              </a:rPr>
              <a:t>Blacks in Green Justice Thriving Communities Technical Assistance Center</a:t>
            </a:r>
          </a:p>
          <a:p>
            <a:pPr>
              <a:lnSpc>
                <a:spcPct val="114000"/>
              </a:lnSpc>
              <a:spcBef>
                <a:spcPts val="0"/>
              </a:spcBef>
            </a:pPr>
            <a:endParaRPr lang="en-US" sz="2400" dirty="0">
              <a:latin typeface="+mj-lt"/>
            </a:endParaRPr>
          </a:p>
          <a:p>
            <a:pPr>
              <a:lnSpc>
                <a:spcPct val="114000"/>
              </a:lnSpc>
              <a:spcBef>
                <a:spcPts val="0"/>
              </a:spcBef>
            </a:pPr>
            <a:r>
              <a:rPr lang="en-US" sz="2400" b="1" dirty="0">
                <a:solidFill>
                  <a:schemeClr val="accent4"/>
                </a:solidFill>
                <a:latin typeface="+mj-lt"/>
              </a:rPr>
              <a:t>Kate Madigan</a:t>
            </a:r>
          </a:p>
          <a:p>
            <a:pPr>
              <a:lnSpc>
                <a:spcPct val="114000"/>
              </a:lnSpc>
              <a:spcBef>
                <a:spcPts val="0"/>
              </a:spcBef>
            </a:pPr>
            <a:r>
              <a:rPr lang="en-US" sz="2400" b="1" dirty="0">
                <a:solidFill>
                  <a:schemeClr val="bg1">
                    <a:lumMod val="50000"/>
                  </a:schemeClr>
                </a:solidFill>
                <a:latin typeface="+mj-lt"/>
              </a:rPr>
              <a:t>Climate and Energy Consultant</a:t>
            </a:r>
          </a:p>
          <a:p>
            <a:pPr>
              <a:lnSpc>
                <a:spcPct val="114000"/>
              </a:lnSpc>
              <a:spcBef>
                <a:spcPts val="0"/>
              </a:spcBef>
            </a:pPr>
            <a:r>
              <a:rPr lang="en-US" sz="2400" dirty="0">
                <a:latin typeface="+mj-lt"/>
              </a:rPr>
              <a:t>Madigan Consulting and 5 Lakes </a:t>
            </a:r>
          </a:p>
          <a:p>
            <a:pPr>
              <a:lnSpc>
                <a:spcPct val="114000"/>
              </a:lnSpc>
              <a:spcBef>
                <a:spcPts val="0"/>
              </a:spcBef>
            </a:pPr>
            <a:endParaRPr lang="en-US" sz="2400" dirty="0">
              <a:latin typeface="+mj-lt"/>
            </a:endParaRPr>
          </a:p>
          <a:p>
            <a:pPr>
              <a:lnSpc>
                <a:spcPct val="114000"/>
              </a:lnSpc>
              <a:spcBef>
                <a:spcPts val="0"/>
              </a:spcBef>
            </a:pPr>
            <a:r>
              <a:rPr lang="en-US" sz="2400" b="1" dirty="0">
                <a:solidFill>
                  <a:schemeClr val="accent4"/>
                </a:solidFill>
                <a:latin typeface="+mj-lt"/>
              </a:rPr>
              <a:t>Madison </a:t>
            </a:r>
            <a:r>
              <a:rPr lang="en-US" sz="2400" b="1" dirty="0" err="1">
                <a:solidFill>
                  <a:schemeClr val="accent4"/>
                </a:solidFill>
                <a:latin typeface="+mj-lt"/>
              </a:rPr>
              <a:t>Merzlyakov</a:t>
            </a:r>
            <a:endParaRPr lang="en-US" sz="2400" b="1" dirty="0">
              <a:solidFill>
                <a:schemeClr val="accent4"/>
              </a:solidFill>
              <a:latin typeface="+mj-lt"/>
            </a:endParaRPr>
          </a:p>
          <a:p>
            <a:pPr>
              <a:lnSpc>
                <a:spcPct val="114000"/>
              </a:lnSpc>
              <a:spcBef>
                <a:spcPts val="0"/>
              </a:spcBef>
            </a:pPr>
            <a:r>
              <a:rPr lang="en-US" sz="2400" b="1" dirty="0">
                <a:solidFill>
                  <a:schemeClr val="bg1">
                    <a:lumMod val="50000"/>
                  </a:schemeClr>
                </a:solidFill>
                <a:latin typeface="+mj-lt"/>
              </a:rPr>
              <a:t>Client Representative</a:t>
            </a:r>
          </a:p>
          <a:p>
            <a:pPr>
              <a:lnSpc>
                <a:spcPct val="114000"/>
              </a:lnSpc>
              <a:spcBef>
                <a:spcPts val="0"/>
              </a:spcBef>
            </a:pPr>
            <a:r>
              <a:rPr lang="en-US" sz="2400" dirty="0">
                <a:latin typeface="+mj-lt"/>
              </a:rPr>
              <a:t>MI Funding Hub Helpdesk- OHM Advisors </a:t>
            </a:r>
          </a:p>
          <a:p>
            <a:pPr>
              <a:lnSpc>
                <a:spcPct val="114000"/>
              </a:lnSpc>
              <a:spcBef>
                <a:spcPts val="0"/>
              </a:spcBef>
            </a:pPr>
            <a:endParaRPr lang="en-US" sz="2400" dirty="0">
              <a:latin typeface="+mj-lt"/>
            </a:endParaRPr>
          </a:p>
        </p:txBody>
      </p:sp>
      <p:pic>
        <p:nvPicPr>
          <p:cNvPr id="5" name="Picture 4" descr="A person with long brown hair wearing a black jacket&#10;&#10;Description automatically generated">
            <a:extLst>
              <a:ext uri="{FF2B5EF4-FFF2-40B4-BE49-F238E27FC236}">
                <a16:creationId xmlns:a16="http://schemas.microsoft.com/office/drawing/2014/main" id="{DFF4258A-64C6-9F41-4A15-B42B120372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615" y="4342194"/>
            <a:ext cx="1048287" cy="1048287"/>
          </a:xfrm>
          <a:prstGeom prst="rect">
            <a:avLst/>
          </a:prstGeom>
        </p:spPr>
      </p:pic>
      <p:pic>
        <p:nvPicPr>
          <p:cNvPr id="6" name="Picture 2">
            <a:extLst>
              <a:ext uri="{FF2B5EF4-FFF2-40B4-BE49-F238E27FC236}">
                <a16:creationId xmlns:a16="http://schemas.microsoft.com/office/drawing/2014/main" id="{20CBA114-1B6C-9404-2ADE-D9F537C275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615" y="3205427"/>
            <a:ext cx="1048288" cy="10482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erson in a suit and tie&#10;&#10;Description automatically generated">
            <a:extLst>
              <a:ext uri="{FF2B5EF4-FFF2-40B4-BE49-F238E27FC236}">
                <a16:creationId xmlns:a16="http://schemas.microsoft.com/office/drawing/2014/main" id="{2FCEEE98-BAEC-6421-25C6-13E61CB59A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614" y="2089964"/>
            <a:ext cx="1048288" cy="1048288"/>
          </a:xfrm>
          <a:prstGeom prst="rect">
            <a:avLst/>
          </a:prstGeom>
        </p:spPr>
      </p:pic>
    </p:spTree>
    <p:extLst>
      <p:ext uri="{BB962C8B-B14F-4D97-AF65-F5344CB8AC3E}">
        <p14:creationId xmlns:p14="http://schemas.microsoft.com/office/powerpoint/2010/main" val="4222832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E978DDC6-0B70-9EF3-DD04-FB39223A018E}"/>
              </a:ext>
            </a:extLst>
          </p:cNvPr>
          <p:cNvSpPr txBox="1">
            <a:spLocks/>
          </p:cNvSpPr>
          <p:nvPr/>
        </p:nvSpPr>
        <p:spPr>
          <a:xfrm>
            <a:off x="631709" y="4021352"/>
            <a:ext cx="7625323" cy="533400"/>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3200" b="1" kern="1200" cap="none"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Technical Assistance (TA) RoundTable</a:t>
            </a:r>
          </a:p>
        </p:txBody>
      </p:sp>
      <p:sp>
        <p:nvSpPr>
          <p:cNvPr id="8" name="Text Placeholder 12">
            <a:extLst>
              <a:ext uri="{FF2B5EF4-FFF2-40B4-BE49-F238E27FC236}">
                <a16:creationId xmlns:a16="http://schemas.microsoft.com/office/drawing/2014/main" id="{D9B0DE7E-A906-9EF8-2115-07AC7002484B}"/>
              </a:ext>
            </a:extLst>
          </p:cNvPr>
          <p:cNvSpPr txBox="1">
            <a:spLocks/>
          </p:cNvSpPr>
          <p:nvPr/>
        </p:nvSpPr>
        <p:spPr>
          <a:xfrm>
            <a:off x="631709" y="4605742"/>
            <a:ext cx="8548867" cy="333652"/>
          </a:xfrm>
          <a:prstGeom prst="rect">
            <a:avLst/>
          </a:prstGeom>
        </p:spPr>
        <p:txBody>
          <a:bodyPr anchor="b" anchorCtr="0"/>
          <a:lstStyle>
            <a:lvl1pPr marL="0" indent="0" algn="l" defTabSz="914400" rtl="0" eaLnBrk="1" latinLnBrk="0" hangingPunct="1">
              <a:lnSpc>
                <a:spcPct val="70000"/>
              </a:lnSpc>
              <a:spcBef>
                <a:spcPts val="1000"/>
              </a:spcBef>
              <a:buFont typeface="Arial" panose="020B0604020202020204" pitchFamily="34" charset="0"/>
              <a:buNone/>
              <a:defRPr sz="2000" b="1" i="0" kern="1200">
                <a:solidFill>
                  <a:srgbClr val="008FB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Meet with TA providers and learn about their programs</a:t>
            </a:r>
          </a:p>
        </p:txBody>
      </p:sp>
      <p:sp>
        <p:nvSpPr>
          <p:cNvPr id="3" name="TextBox 2">
            <a:extLst>
              <a:ext uri="{FF2B5EF4-FFF2-40B4-BE49-F238E27FC236}">
                <a16:creationId xmlns:a16="http://schemas.microsoft.com/office/drawing/2014/main" id="{C76EE033-EFFD-339B-C63C-51D0F8B45945}"/>
              </a:ext>
            </a:extLst>
          </p:cNvPr>
          <p:cNvSpPr txBox="1"/>
          <p:nvPr/>
        </p:nvSpPr>
        <p:spPr>
          <a:xfrm>
            <a:off x="722376" y="5294376"/>
            <a:ext cx="8366760" cy="646331"/>
          </a:xfrm>
          <a:prstGeom prst="rect">
            <a:avLst/>
          </a:prstGeom>
          <a:noFill/>
        </p:spPr>
        <p:txBody>
          <a:bodyPr wrap="square" rtlCol="0">
            <a:spAutoFit/>
          </a:bodyPr>
          <a:lstStyle/>
          <a:p>
            <a:r>
              <a:rPr lang="en-US" b="1" dirty="0">
                <a:solidFill>
                  <a:srgbClr val="F6BA15"/>
                </a:solidFill>
              </a:rPr>
              <a:t>Speed Dating Style</a:t>
            </a:r>
          </a:p>
          <a:p>
            <a:r>
              <a:rPr lang="en-US" dirty="0"/>
              <a:t>Every group will spend 8 minutes with each provider.</a:t>
            </a:r>
          </a:p>
        </p:txBody>
      </p:sp>
    </p:spTree>
    <p:extLst>
      <p:ext uri="{BB962C8B-B14F-4D97-AF65-F5344CB8AC3E}">
        <p14:creationId xmlns:p14="http://schemas.microsoft.com/office/powerpoint/2010/main" val="1566122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22728-801D-4C49-8741-97C6635791E5}"/>
              </a:ext>
            </a:extLst>
          </p:cNvPr>
          <p:cNvSpPr>
            <a:spLocks noGrp="1"/>
          </p:cNvSpPr>
          <p:nvPr>
            <p:ph type="ctrTitle"/>
          </p:nvPr>
        </p:nvSpPr>
        <p:spPr>
          <a:xfrm>
            <a:off x="-2" y="1922632"/>
            <a:ext cx="12191999" cy="2430488"/>
          </a:xfrm>
        </p:spPr>
        <p:txBody>
          <a:bodyPr/>
          <a:lstStyle/>
          <a:p>
            <a:r>
              <a:rPr lang="en-US" dirty="0"/>
              <a:t>Local Infrastructure Hub Regional Cohorts Program Introduction</a:t>
            </a:r>
          </a:p>
        </p:txBody>
      </p:sp>
      <p:sp>
        <p:nvSpPr>
          <p:cNvPr id="3" name="Subtitle 2">
            <a:extLst>
              <a:ext uri="{FF2B5EF4-FFF2-40B4-BE49-F238E27FC236}">
                <a16:creationId xmlns:a16="http://schemas.microsoft.com/office/drawing/2014/main" id="{5665E4EF-18EC-47E6-8988-D2929A1822DC}"/>
              </a:ext>
            </a:extLst>
          </p:cNvPr>
          <p:cNvSpPr>
            <a:spLocks noGrp="1"/>
          </p:cNvSpPr>
          <p:nvPr>
            <p:ph type="subTitle" idx="1"/>
          </p:nvPr>
        </p:nvSpPr>
        <p:spPr>
          <a:xfrm>
            <a:off x="-1" y="4120198"/>
            <a:ext cx="12191999" cy="1820096"/>
          </a:xfrm>
        </p:spPr>
        <p:txBody>
          <a:bodyPr/>
          <a:lstStyle/>
          <a:p>
            <a:r>
              <a:rPr lang="en-US" dirty="0"/>
              <a:t>June 2024</a:t>
            </a:r>
          </a:p>
        </p:txBody>
      </p:sp>
    </p:spTree>
    <p:extLst>
      <p:ext uri="{BB962C8B-B14F-4D97-AF65-F5344CB8AC3E}">
        <p14:creationId xmlns:p14="http://schemas.microsoft.com/office/powerpoint/2010/main" val="12056003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 FUnding Hub PowerPoint Template 2024" id="{AC46AA08-F83E-4782-9230-33DCB6F542AC}" vid="{8FB411BB-1317-4605-BE31-411C8A1FC70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 FUnding Hub PowerPoint Template 2024" id="{AC46AA08-F83E-4782-9230-33DCB6F542AC}" vid="{8FB411BB-1317-4605-BE31-411C8A1FC70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MI FUnding Hub PowerPoint Template 2024</Template>
  <TotalTime>1603</TotalTime>
  <Words>764</Words>
  <Application>Microsoft Office PowerPoint</Application>
  <PresentationFormat>Widescreen</PresentationFormat>
  <Paragraphs>126</Paragraphs>
  <Slides>17</Slides>
  <Notes>9</Notes>
  <HiddenSlides>2</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Aptos</vt:lpstr>
      <vt:lpstr>Arial</vt:lpstr>
      <vt:lpstr>Arial (Body)</vt:lpstr>
      <vt:lpstr>Calibri</vt:lpstr>
      <vt:lpstr>Calibri Light</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Local Infrastructure Hub Regional Cohorts Program Introduction</vt:lpstr>
      <vt:lpstr>Local Infrastructure Hub Breakdown</vt:lpstr>
      <vt:lpstr>Program Overview</vt:lpstr>
      <vt:lpstr>Program Goal</vt:lpstr>
      <vt:lpstr>Program Services</vt:lpstr>
      <vt:lpstr>Eligible Locations</vt:lpstr>
      <vt:lpstr>Contact information</vt:lpstr>
      <vt:lpstr>PowerPoint Presentation</vt:lpstr>
      <vt:lpstr>PowerPoint Presentation</vt:lpstr>
    </vt:vector>
  </TitlesOfParts>
  <Company>Public Sector Consultants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Justice40 Capacity Building Cohort Session Two</dc:title>
  <dc:creator>MI Funding Hub</dc:creator>
  <cp:lastModifiedBy>Joel Howrani Heeres</cp:lastModifiedBy>
  <cp:revision>70</cp:revision>
  <dcterms:created xsi:type="dcterms:W3CDTF">2024-01-26T17:51:42Z</dcterms:created>
  <dcterms:modified xsi:type="dcterms:W3CDTF">2024-06-27T13:31:12Z</dcterms:modified>
</cp:coreProperties>
</file>