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2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3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4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5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heme/theme6.xml" ContentType="application/vnd.openxmlformats-officedocument.theme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theme/theme7.xml" ContentType="application/vnd.openxmlformats-officedocument.theme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8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theme/theme9.xml" ContentType="application/vnd.openxmlformats-officedocument.theme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0" r:id="rId1"/>
    <p:sldMasterId id="2147483913" r:id="rId2"/>
    <p:sldMasterId id="2147483946" r:id="rId3"/>
    <p:sldMasterId id="2147483944" r:id="rId4"/>
    <p:sldMasterId id="2147483949" r:id="rId5"/>
    <p:sldMasterId id="2147483683" r:id="rId6"/>
    <p:sldMasterId id="2147483648" r:id="rId7"/>
    <p:sldMasterId id="2147483834" r:id="rId8"/>
    <p:sldMasterId id="2147483793" r:id="rId9"/>
    <p:sldMasterId id="2147483874" r:id="rId10"/>
  </p:sldMasterIdLst>
  <p:notesMasterIdLst>
    <p:notesMasterId r:id="rId44"/>
  </p:notesMasterIdLst>
  <p:handoutMasterIdLst>
    <p:handoutMasterId r:id="rId45"/>
  </p:handoutMasterIdLst>
  <p:sldIdLst>
    <p:sldId id="257" r:id="rId11"/>
    <p:sldId id="286" r:id="rId12"/>
    <p:sldId id="299" r:id="rId13"/>
    <p:sldId id="283" r:id="rId14"/>
    <p:sldId id="261" r:id="rId15"/>
    <p:sldId id="329" r:id="rId16"/>
    <p:sldId id="298" r:id="rId17"/>
    <p:sldId id="311" r:id="rId18"/>
    <p:sldId id="366" r:id="rId19"/>
    <p:sldId id="367" r:id="rId20"/>
    <p:sldId id="368" r:id="rId21"/>
    <p:sldId id="369" r:id="rId22"/>
    <p:sldId id="370" r:id="rId23"/>
    <p:sldId id="371" r:id="rId24"/>
    <p:sldId id="355" r:id="rId25"/>
    <p:sldId id="356" r:id="rId26"/>
    <p:sldId id="357" r:id="rId27"/>
    <p:sldId id="358" r:id="rId28"/>
    <p:sldId id="359" r:id="rId29"/>
    <p:sldId id="360" r:id="rId30"/>
    <p:sldId id="361" r:id="rId31"/>
    <p:sldId id="362" r:id="rId32"/>
    <p:sldId id="363" r:id="rId33"/>
    <p:sldId id="364" r:id="rId34"/>
    <p:sldId id="365" r:id="rId35"/>
    <p:sldId id="353" r:id="rId36"/>
    <p:sldId id="330" r:id="rId37"/>
    <p:sldId id="354" r:id="rId38"/>
    <p:sldId id="323" r:id="rId39"/>
    <p:sldId id="294" r:id="rId40"/>
    <p:sldId id="315" r:id="rId41"/>
    <p:sldId id="285" r:id="rId42"/>
    <p:sldId id="270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0B2B61D-8349-7E62-61AB-88830DA2417D}" name="Megan Inbody" initials="MI" userId="S-1-5-21-1736835254-3346599053-1820762863-1004" providerId="AD"/>
  <p188:author id="{C5043335-B4BF-B70F-0E82-D8E7C82A7FAE}" name="Ann Erhardt" initials="AE" userId="S::aerhardt@publicsectorconsultants.com::56b95151-562d-4a96-9ffe-1d9dbd9a25ad" providerId="AD"/>
  <p188:author id="{FD33275F-6420-6FB5-AF42-42B9CDE5B068}" name="Meagan O'Brien" initials="MO" userId="S::mobrien@publicsectorconsultants.com::800ac6e4-1557-4f8e-8b17-55fc204a35f4" providerId="AD"/>
  <p188:author id="{328BFD67-E519-A203-4792-43CEA7FA7AB1}" name="Erika Murdey" initials="EM" userId="S::emurdey@publicsectorconsultants.com::eb30434d-bd35-473c-8d78-bdb723c73dec" providerId="AD"/>
  <p188:author id="{5481277D-6CB8-865E-2AEE-2FAB0FC74654}" name="Aimee Cain" initials="AC" userId="S::acain@publicsectorconsultants.com::40fe25bb-61e3-4470-8853-2bd2e0e831bc" providerId="AD"/>
  <p188:author id="{13D7A1A2-E3DE-347D-A714-F4597005D4B8}" name="Jeffrey Barter" initials="JB" userId="S::jbarter@publicsectorconsultants.com::019ec5c5-3ebe-4353-add4-0cd9a8db7f95" providerId="AD"/>
  <p188:author id="{A59B7DA5-04F3-E203-A6C6-FA51BC216B58}" name="Joel Howrani Heeres" initials="JH" userId="S::jhheeres@publicsectorconsultants.com::96b6988f-3c55-410d-b7d9-48632fd1891f" providerId="AD"/>
  <p188:author id="{8372CEF2-6EEA-89FA-79FA-0C0EEFA86207}" name="Meagan O'Brien" initials="MO" userId="STvFzq2vs5g+w+3ey0c4+qUQGI1dZNMS/gYbFYzgg1k=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FB8"/>
    <a:srgbClr val="FDFDFD"/>
    <a:srgbClr val="F6BA15"/>
    <a:srgbClr val="E48724"/>
    <a:srgbClr val="6FCA7F"/>
    <a:srgbClr val="869DCD"/>
    <a:srgbClr val="8FA679"/>
    <a:srgbClr val="FFFFFF"/>
    <a:srgbClr val="97A7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DED853-D4EF-4B5B-AC35-018485BAE8C8}" v="71" dt="2024-10-18T13:02:40.445"/>
    <p1510:client id="{ECDC6A11-5052-4D27-BED0-E47F40554765}" v="16" dt="2024-10-18T19:20:44.9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09" autoAdjust="0"/>
    <p:restoredTop sz="75787" autoAdjust="0"/>
  </p:normalViewPr>
  <p:slideViewPr>
    <p:cSldViewPr snapToGrid="0">
      <p:cViewPr varScale="1">
        <p:scale>
          <a:sx n="56" d="100"/>
          <a:sy n="56" d="100"/>
        </p:scale>
        <p:origin x="144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172"/>
    </p:cViewPr>
  </p:sorterViewPr>
  <p:notesViewPr>
    <p:cSldViewPr snapToGrid="0">
      <p:cViewPr varScale="1">
        <p:scale>
          <a:sx n="65" d="100"/>
          <a:sy n="65" d="100"/>
        </p:scale>
        <p:origin x="3154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notesMaster" Target="notesMasters/notesMaster1.xml"/><Relationship Id="rId52" Type="http://schemas.microsoft.com/office/2018/10/relationships/authors" Target="author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microsoft.com/office/2015/10/relationships/revisionInfo" Target="revisionInfo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presProps" Target="presProps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agan O'Brien" userId="STvFzq2vs5g+w+3ey0c4+qUQGI1dZNMS/gYbFYzgg1k=" providerId="None" clId="Web-{04DED853-D4EF-4B5B-AC35-018485BAE8C8}"/>
    <pc:docChg chg="modSld">
      <pc:chgData name="Meagan O'Brien" userId="STvFzq2vs5g+w+3ey0c4+qUQGI1dZNMS/gYbFYzgg1k=" providerId="None" clId="Web-{04DED853-D4EF-4B5B-AC35-018485BAE8C8}" dt="2024-10-18T13:02:40.445" v="71" actId="20577"/>
      <pc:docMkLst>
        <pc:docMk/>
      </pc:docMkLst>
      <pc:sldChg chg="addSp delSp modSp">
        <pc:chgData name="Meagan O'Brien" userId="STvFzq2vs5g+w+3ey0c4+qUQGI1dZNMS/gYbFYzgg1k=" providerId="None" clId="Web-{04DED853-D4EF-4B5B-AC35-018485BAE8C8}" dt="2024-10-18T13:02:40.445" v="71" actId="20577"/>
        <pc:sldMkLst>
          <pc:docMk/>
          <pc:sldMk cId="1200920450" sldId="298"/>
        </pc:sldMkLst>
        <pc:spChg chg="del mod">
          <ac:chgData name="Meagan O'Brien" userId="STvFzq2vs5g+w+3ey0c4+qUQGI1dZNMS/gYbFYzgg1k=" providerId="None" clId="Web-{04DED853-D4EF-4B5B-AC35-018485BAE8C8}" dt="2024-10-18T13:02:21.804" v="66"/>
          <ac:spMkLst>
            <pc:docMk/>
            <pc:sldMk cId="1200920450" sldId="298"/>
            <ac:spMk id="3" creationId="{E29A8D68-297E-7A0E-D222-14AF0F268A45}"/>
          </ac:spMkLst>
        </pc:spChg>
        <pc:spChg chg="mod">
          <ac:chgData name="Meagan O'Brien" userId="STvFzq2vs5g+w+3ey0c4+qUQGI1dZNMS/gYbFYzgg1k=" providerId="None" clId="Web-{04DED853-D4EF-4B5B-AC35-018485BAE8C8}" dt="2024-10-18T13:02:40.445" v="71" actId="20577"/>
          <ac:spMkLst>
            <pc:docMk/>
            <pc:sldMk cId="1200920450" sldId="298"/>
            <ac:spMk id="4" creationId="{82F54434-4A38-A6A5-4496-9085A57FCC1A}"/>
          </ac:spMkLst>
        </pc:spChg>
        <pc:spChg chg="add del mod">
          <ac:chgData name="Meagan O'Brien" userId="STvFzq2vs5g+w+3ey0c4+qUQGI1dZNMS/gYbFYzgg1k=" providerId="None" clId="Web-{04DED853-D4EF-4B5B-AC35-018485BAE8C8}" dt="2024-10-18T13:02:24.554" v="67"/>
          <ac:spMkLst>
            <pc:docMk/>
            <pc:sldMk cId="1200920450" sldId="298"/>
            <ac:spMk id="7" creationId="{797697D5-7B32-0AB6-1736-4829EA2286C1}"/>
          </ac:spMkLst>
        </pc:spChg>
      </pc:sldChg>
    </pc:docChg>
  </pc:docChgLst>
  <pc:docChgLst>
    <pc:chgData name="Meagan O'Brien" userId="STvFzq2vs5g+w+3ey0c4+qUQGI1dZNMS/gYbFYzgg1k=" providerId="None" clId="Web-{ECDC6A11-5052-4D27-BED0-E47F40554765}"/>
    <pc:docChg chg="modSld">
      <pc:chgData name="Meagan O'Brien" userId="STvFzq2vs5g+w+3ey0c4+qUQGI1dZNMS/gYbFYzgg1k=" providerId="None" clId="Web-{ECDC6A11-5052-4D27-BED0-E47F40554765}" dt="2024-10-18T19:20:44.913" v="15" actId="20577"/>
      <pc:docMkLst>
        <pc:docMk/>
      </pc:docMkLst>
      <pc:sldChg chg="modSp">
        <pc:chgData name="Meagan O'Brien" userId="STvFzq2vs5g+w+3ey0c4+qUQGI1dZNMS/gYbFYzgg1k=" providerId="None" clId="Web-{ECDC6A11-5052-4D27-BED0-E47F40554765}" dt="2024-10-18T19:20:44.913" v="15" actId="20577"/>
        <pc:sldMkLst>
          <pc:docMk/>
          <pc:sldMk cId="1200920450" sldId="298"/>
        </pc:sldMkLst>
        <pc:spChg chg="mod">
          <ac:chgData name="Meagan O'Brien" userId="STvFzq2vs5g+w+3ey0c4+qUQGI1dZNMS/gYbFYzgg1k=" providerId="None" clId="Web-{ECDC6A11-5052-4D27-BED0-E47F40554765}" dt="2024-10-18T19:20:44.913" v="15" actId="20577"/>
          <ac:spMkLst>
            <pc:docMk/>
            <pc:sldMk cId="1200920450" sldId="298"/>
            <ac:spMk id="4" creationId="{82F54434-4A38-A6A5-4496-9085A57FCC1A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18C4ABB-BED3-170D-CE1C-C07DD413C26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430052-9CEF-50AB-9F04-941FF25FEE0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2BEDD3-9CBE-4A42-8C24-EC11188964FD}" type="datetimeFigureOut">
              <a:rPr lang="en-US" smtClean="0"/>
              <a:t>10/23/2024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AA0A75-E4F6-1AC4-6031-4B2F595B1AB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DDAD3B-0F8C-4B5B-5807-D712B75C7F4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C4F5E9-74A6-42FE-AE53-A193E8613D4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75134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8653B8-A6B9-4B02-AA4C-591A5FAA1EBD}" type="datetimeFigureOut">
              <a:rPr lang="en-US" smtClean="0"/>
              <a:t>10/23/2024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44A5A9-D042-4D6F-887D-245D2CB5CC0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4211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ichigan.gov/mshda/-/media/Project/Websites/mshda/neighborhoods/MI-Neighborhood/MIN-Policy-Update.pdf?rev=299786e078a344739a6a36a5941abbe0&amp;hash=50D096B561EC1722D462944C7CCC50C1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A23B0A-ABE6-5C77-FCFB-3ADB8F7EB5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88EF9B4-03D3-54A5-9BFA-523023998E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7C545C9-E21A-0E40-BD4E-3B6AC30A2E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264830-4180-9874-0B1D-25A1CBB317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4A5A9-D042-4D6F-887D-245D2CB5CC0C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53518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C31303-A809-4680-8D74-E76E51121DD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3760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MIN-Policy-Update.pdf (michigan.gov)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C15C5B-E9AA-4998-98C2-4E0F9CAD18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26731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9D452F-7413-4FAC-9038-8E7DC2BAFD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34963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9D452F-7413-4FAC-9038-8E7DC2BAFD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32100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9D452F-7413-4FAC-9038-8E7DC2BAFD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01732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9D452F-7413-4FAC-9038-8E7DC2BAFD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16296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9D452F-7413-4FAC-9038-8E7DC2BAFD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32100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9D452F-7413-4FAC-9038-8E7DC2BAFD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4584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9D452F-7413-4FAC-9038-8E7DC2BAFD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38921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9D452F-7413-4FAC-9038-8E7DC2BAFD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03610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4A5A9-D042-4D6F-887D-245D2CB5CC0C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28086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9D452F-7413-4FAC-9038-8E7DC2BAFD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61564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9D452F-7413-4FAC-9038-8E7DC2BAFD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74536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F48E8A-DE42-471B-B6FA-A96DB0AF0D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89568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4A5A9-D042-4D6F-887D-245D2CB5CC0C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90290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4A5A9-D042-4D6F-887D-245D2CB5CC0C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8512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4A5A9-D042-4D6F-887D-245D2CB5CC0C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0110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4A5A9-D042-4D6F-887D-245D2CB5CC0C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0296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4A5A9-D042-4D6F-887D-245D2CB5CC0C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08359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4A5A9-D042-4D6F-887D-245D2CB5CC0C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9336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4A5A9-D042-4D6F-887D-245D2CB5CC0C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428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4A5A9-D042-4D6F-887D-245D2CB5CC0C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8804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C31303-A809-4680-8D74-E76E51121DD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8787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/Housing Plan: Statewide Housing Plan, Regional Action Plans, and regionally-specific quarterly progress reports.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C31303-A809-4680-8D74-E76E51121DD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6891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How it works:</a:t>
            </a:r>
          </a:p>
          <a:p>
            <a:pPr marL="285750" marR="0" lvl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Allows housing development as an eligible activity for purposes of capturing taxes to assist with housing affordability</a:t>
            </a:r>
          </a:p>
          <a:p>
            <a:pPr marL="285750" marR="0" lvl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Starts with local approval of brownfield plan, then MSHDA review commences</a:t>
            </a:r>
          </a:p>
          <a:p>
            <a:pPr marL="285750" marR="0" lvl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 MSHDA loan product can provide a financing option for developers seeking to leverage the TIF for eligible development costs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Other benefits</a:t>
            </a:r>
          </a:p>
          <a:p>
            <a:pPr marL="285750" marR="0" lvl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Local control </a:t>
            </a:r>
          </a:p>
          <a:p>
            <a:pPr marL="285750" marR="0" lvl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Expands supply of housing in this range, which is critical for attracting and retaining talent and helping more people reach their full potential in Michigan</a:t>
            </a:r>
          </a:p>
          <a:p>
            <a:pPr marL="285750" marR="0" lvl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Will help Michigan transform underutilized or abandoned property into places of opportunity.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B8E668-E50C-49D2-8CDB-E07DBFCF95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49343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9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6.xml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7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5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7.xml"/></Relationships>
</file>

<file path=ppt/slideLayouts/_rels/slideLayout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8.xml"/></Relationships>
</file>

<file path=ppt/slideLayouts/_rels/slideLayout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Layouts/_rels/slideLayout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Layouts/_rels/slideLayout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54.jpe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56.svg"/><Relationship Id="rId4" Type="http://schemas.openxmlformats.org/officeDocument/2006/relationships/image" Target="../media/image55.png"/></Relationships>
</file>

<file path=ppt/slideLayouts/_rels/slideLayout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57.jpe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59.svg"/><Relationship Id="rId4" Type="http://schemas.openxmlformats.org/officeDocument/2006/relationships/image" Target="../media/image58.png"/></Relationships>
</file>

<file path=ppt/slideLayouts/_rels/slideLayout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Master" Target="../slideMasters/slideMaster8.xml"/></Relationships>
</file>

<file path=ppt/slideLayouts/_rels/slideLayout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Master" Target="../slideMasters/slideMaster8.xml"/></Relationships>
</file>

<file path=ppt/slideLayouts/_rels/slideLayout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Master" Target="../slideMasters/slideMaster8.xml"/></Relationships>
</file>

<file path=ppt/slideLayouts/_rels/slideLayout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Master" Target="../slideMasters/slideMaster8.xml"/></Relationships>
</file>

<file path=ppt/slideLayouts/_rels/slideLayout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Master" Target="../slideMasters/slideMaster8.xml"/></Relationships>
</file>

<file path=ppt/slideLayouts/_rels/slideLayout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Master" Target="../slideMasters/slideMaster8.xml"/></Relationships>
</file>

<file path=ppt/slideLayouts/_rels/slideLayout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Master" Target="../slideMasters/slideMaster8.xml"/></Relationships>
</file>

<file path=ppt/slideLayouts/_rels/slideLayout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Master" Target="../slideMasters/slideMaster8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9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Master" Target="../slideMasters/slideMaster8.xml"/></Relationships>
</file>

<file path=ppt/slideLayouts/_rels/slideLayout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Master" Target="../slideMasters/slideMaster8.xml"/></Relationships>
</file>

<file path=ppt/slideLayouts/_rels/slideLayout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Master" Target="../slideMasters/slideMaster8.xml"/></Relationships>
</file>

<file path=ppt/slideLayouts/_rels/slideLayout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Master" Target="../slideMasters/slideMaster8.xml"/></Relationships>
</file>

<file path=ppt/slideLayouts/_rels/slideLayout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Master" Target="../slideMasters/slideMaster8.xml"/></Relationships>
</file>

<file path=ppt/slideLayouts/_rels/slideLayout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Master" Target="../slideMasters/slideMaster8.xml"/></Relationships>
</file>

<file path=ppt/slideLayouts/_rels/slideLayout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Master" Target="../slideMasters/slideMaster8.xml"/></Relationships>
</file>

<file path=ppt/slideLayouts/_rels/slideLayout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Master" Target="../slideMasters/slideMaster8.xml"/></Relationships>
</file>

<file path=ppt/slideLayouts/_rels/slideLayout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0.jpeg"/><Relationship Id="rId1" Type="http://schemas.openxmlformats.org/officeDocument/2006/relationships/slideMaster" Target="../slideMasters/slideMaster8.xml"/></Relationships>
</file>

<file path=ppt/slideLayouts/_rels/slideLayout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0.jpeg"/><Relationship Id="rId1" Type="http://schemas.openxmlformats.org/officeDocument/2006/relationships/slideMaster" Target="../slideMasters/slideMaster8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Master" Target="../slideMasters/slideMaster8.xml"/></Relationships>
</file>

<file path=ppt/slideLayouts/_rels/slideLayout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Master" Target="../slideMasters/slideMaster8.xml"/></Relationships>
</file>

<file path=ppt/slideLayouts/_rels/slideLayout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Master" Target="../slideMasters/slideMaster8.xml"/></Relationships>
</file>

<file path=ppt/slideLayouts/_rels/slideLayout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Master" Target="../slideMasters/slideMaster8.xml"/></Relationships>
</file>

<file path=ppt/slideLayouts/_rels/slideLayout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Master" Target="../slideMasters/slideMaster8.xml"/></Relationships>
</file>

<file path=ppt/slideLayouts/_rels/slideLayout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Master" Target="../slideMasters/slideMaster8.xml"/></Relationships>
</file>

<file path=ppt/slideLayouts/_rels/slideLayout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92.jpe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95.jpeg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9.xml"/></Relationships>
</file>

<file path=ppt/slideLayouts/_rels/slideLayout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Layouts/_rels/slideLayout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Layouts/_rels/slideLayout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54.jpe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56.svg"/><Relationship Id="rId4" Type="http://schemas.openxmlformats.org/officeDocument/2006/relationships/image" Target="../media/image55.png"/></Relationships>
</file>

<file path=ppt/slideLayouts/_rels/slideLayout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57.jpe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59.svg"/><Relationship Id="rId4" Type="http://schemas.openxmlformats.org/officeDocument/2006/relationships/image" Target="../media/image58.png"/></Relationships>
</file>

<file path=ppt/slideLayouts/_rels/slideLayout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Master" Target="../slideMasters/slideMaster9.xml"/></Relationships>
</file>

<file path=ppt/slideLayouts/_rels/slideLayout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Master" Target="../slideMasters/slideMaster9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Master" Target="../slideMasters/slideMaster9.xml"/></Relationships>
</file>

<file path=ppt/slideLayouts/_rels/slideLayout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Master" Target="../slideMasters/slideMaster9.xml"/></Relationships>
</file>

<file path=ppt/slideLayouts/_rels/slideLayout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Master" Target="../slideMasters/slideMaster9.xml"/></Relationships>
</file>

<file path=ppt/slideLayouts/_rels/slideLayout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Master" Target="../slideMasters/slideMaster9.xml"/></Relationships>
</file>

<file path=ppt/slideLayouts/_rels/slideLayout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Master" Target="../slideMasters/slideMaster9.xml"/></Relationships>
</file>

<file path=ppt/slideLayouts/_rels/slideLayout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Master" Target="../slideMasters/slideMaster9.xml"/></Relationships>
</file>

<file path=ppt/slideLayouts/_rels/slideLayout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Master" Target="../slideMasters/slideMaster9.xml"/></Relationships>
</file>

<file path=ppt/slideLayouts/_rels/slideLayout2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Master" Target="../slideMasters/slideMaster9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Master" Target="../slideMasters/slideMaster9.xml"/></Relationships>
</file>

<file path=ppt/slideLayouts/_rels/slideLayout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Master" Target="../slideMasters/slideMaster9.xml"/></Relationships>
</file>

<file path=ppt/slideLayouts/_rels/slideLayout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Master" Target="../slideMasters/slideMaster9.xml"/></Relationships>
</file>

<file path=ppt/slideLayouts/_rels/slideLayout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Master" Target="../slideMasters/slideMaster9.xml"/></Relationships>
</file>

<file path=ppt/slideLayouts/_rels/slideLayout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Master" Target="../slideMasters/slideMaster9.xml"/></Relationships>
</file>

<file path=ppt/slideLayouts/_rels/slideLayout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Master" Target="../slideMasters/slideMaster9.xml"/></Relationships>
</file>

<file path=ppt/slideLayouts/_rels/slideLayout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Master" Target="../slideMasters/slideMaster9.xml"/></Relationships>
</file>

<file path=ppt/slideLayouts/_rels/slideLayout2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Master" Target="../slideMasters/slideMaster9.xml"/></Relationships>
</file>

<file path=ppt/slideLayouts/_rels/slideLayout2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0.jpeg"/><Relationship Id="rId1" Type="http://schemas.openxmlformats.org/officeDocument/2006/relationships/slideMaster" Target="../slideMasters/slideMaster9.xml"/></Relationships>
</file>

<file path=ppt/slideLayouts/_rels/slideLayout2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0.jpeg"/><Relationship Id="rId1" Type="http://schemas.openxmlformats.org/officeDocument/2006/relationships/slideMaster" Target="../slideMasters/slideMaster9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Master" Target="../slideMasters/slideMaster9.xml"/></Relationships>
</file>

<file path=ppt/slideLayouts/_rels/slideLayout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Master" Target="../slideMasters/slideMaster9.xml"/></Relationships>
</file>

<file path=ppt/slideLayouts/_rels/slideLayout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Master" Target="../slideMasters/slideMaster9.xml"/></Relationships>
</file>

<file path=ppt/slideLayouts/_rels/slideLayout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Master" Target="../slideMasters/slideMaster9.xml"/></Relationships>
</file>

<file path=ppt/slideLayouts/_rels/slideLayout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Master" Target="../slideMasters/slideMaster9.xml"/></Relationships>
</file>

<file path=ppt/slideLayouts/_rels/slideLayout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Master" Target="../slideMasters/slideMaster9.xml"/></Relationships>
</file>

<file path=ppt/slideLayouts/_rels/slideLayout2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92.jpe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95.jpeg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5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4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4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4.png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9.jpeg"/><Relationship Id="rId7" Type="http://schemas.openxmlformats.org/officeDocument/2006/relationships/image" Target="../media/image32.jpe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1.jpeg"/><Relationship Id="rId11" Type="http://schemas.openxmlformats.org/officeDocument/2006/relationships/image" Target="../media/image24.png"/><Relationship Id="rId5" Type="http://schemas.openxmlformats.org/officeDocument/2006/relationships/image" Target="../media/image30.jpeg"/><Relationship Id="rId10" Type="http://schemas.openxmlformats.org/officeDocument/2006/relationships/image" Target="../media/image35.jpeg"/><Relationship Id="rId4" Type="http://schemas.openxmlformats.org/officeDocument/2006/relationships/image" Target="../media/image27.png"/><Relationship Id="rId9" Type="http://schemas.openxmlformats.org/officeDocument/2006/relationships/image" Target="../media/image34.jpe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7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8.png"/><Relationship Id="rId4" Type="http://schemas.openxmlformats.org/officeDocument/2006/relationships/image" Target="../media/image36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0.png"/><Relationship Id="rId4" Type="http://schemas.openxmlformats.org/officeDocument/2006/relationships/image" Target="../media/image36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2.png"/><Relationship Id="rId4" Type="http://schemas.openxmlformats.org/officeDocument/2006/relationships/image" Target="../media/image36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2.png"/><Relationship Id="rId4" Type="http://schemas.openxmlformats.org/officeDocument/2006/relationships/image" Target="../media/image36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0.png"/><Relationship Id="rId4" Type="http://schemas.openxmlformats.org/officeDocument/2006/relationships/image" Target="../media/image36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8.png"/><Relationship Id="rId4" Type="http://schemas.openxmlformats.org/officeDocument/2006/relationships/image" Target="../media/image3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&amp; Text Slide_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mage 0" descr="preencoded.png">
            <a:extLst>
              <a:ext uri="{FF2B5EF4-FFF2-40B4-BE49-F238E27FC236}">
                <a16:creationId xmlns:a16="http://schemas.microsoft.com/office/drawing/2014/main" id="{924CBA0F-D2D7-FC22-8276-F9B3744C9918}"/>
              </a:ext>
            </a:extLst>
          </p:cNvPr>
          <p:cNvSpPr/>
          <p:nvPr userDrawn="1"/>
        </p:nvSpPr>
        <p:spPr>
          <a:xfrm flipV="1">
            <a:off x="0" y="5599522"/>
            <a:ext cx="12192000" cy="1258478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rgbClr val="002D74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E978DDC6-0B70-9EF3-DD04-FB39223A01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136" y="1405655"/>
            <a:ext cx="6570737" cy="5334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200" b="1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D9B0DE7E-A906-9EF8-2115-07AC700248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9136" y="2015671"/>
            <a:ext cx="6570737" cy="333652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ct val="70000"/>
              </a:lnSpc>
              <a:buNone/>
              <a:defRPr sz="2000" b="1" i="0">
                <a:solidFill>
                  <a:srgbClr val="008F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ACB2F6FE-D785-BE57-8150-2E84D83E30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57925" y="2505433"/>
            <a:ext cx="6570737" cy="25074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0A4733B8-6BD5-2DA8-188B-68EDBCD4AE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15346" y="6104641"/>
            <a:ext cx="2713316" cy="248240"/>
          </a:xfrm>
          <a:prstGeom prst="rect">
            <a:avLst/>
          </a:prstGeom>
        </p:spPr>
      </p:pic>
      <p:pic>
        <p:nvPicPr>
          <p:cNvPr id="14" name="Picture 13" descr="A black and white logo&#10;&#10;Description automatically generated">
            <a:extLst>
              <a:ext uri="{FF2B5EF4-FFF2-40B4-BE49-F238E27FC236}">
                <a16:creationId xmlns:a16="http://schemas.microsoft.com/office/drawing/2014/main" id="{7B604D79-ADD3-B4C0-9E21-AAD6342090A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12" y="5862845"/>
            <a:ext cx="1411704" cy="676834"/>
          </a:xfrm>
          <a:prstGeom prst="rect">
            <a:avLst/>
          </a:prstGeom>
        </p:spPr>
      </p:pic>
      <p:sp>
        <p:nvSpPr>
          <p:cNvPr id="4" name="Image 0" descr="preencoded.png">
            <a:extLst>
              <a:ext uri="{FF2B5EF4-FFF2-40B4-BE49-F238E27FC236}">
                <a16:creationId xmlns:a16="http://schemas.microsoft.com/office/drawing/2014/main" id="{DEAB9E56-5DDE-1B23-444F-7510F23537B4}"/>
              </a:ext>
            </a:extLst>
          </p:cNvPr>
          <p:cNvSpPr/>
          <p:nvPr userDrawn="1"/>
        </p:nvSpPr>
        <p:spPr>
          <a:xfrm flipV="1">
            <a:off x="0" y="5599522"/>
            <a:ext cx="12192000" cy="1258478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chemeClr val="tx1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F4D61E-BA0F-6657-2D99-30F950CFC2C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142" y="5948532"/>
            <a:ext cx="7153671" cy="6400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CB3782-7C7E-E7C2-14ED-B678A0A2BD7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1319" y="375354"/>
            <a:ext cx="2622855" cy="6853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78E031F-C66D-E7B5-DD6A-EB3F9C33FC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23" r="31237"/>
          <a:stretch/>
        </p:blipFill>
        <p:spPr>
          <a:xfrm>
            <a:off x="0" y="-26005"/>
            <a:ext cx="4735713" cy="5619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5687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&amp; Text Slide_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mage 0" descr="preencoded.png">
            <a:extLst>
              <a:ext uri="{FF2B5EF4-FFF2-40B4-BE49-F238E27FC236}">
                <a16:creationId xmlns:a16="http://schemas.microsoft.com/office/drawing/2014/main" id="{924CBA0F-D2D7-FC22-8276-F9B3744C9918}"/>
              </a:ext>
            </a:extLst>
          </p:cNvPr>
          <p:cNvSpPr/>
          <p:nvPr userDrawn="1"/>
        </p:nvSpPr>
        <p:spPr>
          <a:xfrm flipV="1">
            <a:off x="0" y="5599522"/>
            <a:ext cx="12192000" cy="1258478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rgbClr val="002D74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9" name="Picture Placeholder 16">
            <a:extLst>
              <a:ext uri="{FF2B5EF4-FFF2-40B4-BE49-F238E27FC236}">
                <a16:creationId xmlns:a16="http://schemas.microsoft.com/office/drawing/2014/main" id="{4497DF39-BE09-0AC3-082C-FAACDA82E6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4655349" cy="5599522"/>
          </a:xfrm>
          <a:prstGeom prst="rect">
            <a:avLst/>
          </a:prstGeom>
          <a:ln w="57150">
            <a:noFill/>
          </a:ln>
        </p:spPr>
        <p:txBody>
          <a:bodyPr/>
          <a:lstStyle>
            <a:lvl1pPr marL="0" indent="0" algn="ctr">
              <a:buNone/>
              <a:defRPr sz="1800">
                <a:solidFill>
                  <a:srgbClr val="002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0A4733B8-6BD5-2DA8-188B-68EDBCD4AE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15346" y="6104641"/>
            <a:ext cx="2713316" cy="248240"/>
          </a:xfrm>
          <a:prstGeom prst="rect">
            <a:avLst/>
          </a:prstGeom>
        </p:spPr>
      </p:pic>
      <p:pic>
        <p:nvPicPr>
          <p:cNvPr id="14" name="Picture 13" descr="A black and white logo&#10;&#10;Description automatically generated">
            <a:extLst>
              <a:ext uri="{FF2B5EF4-FFF2-40B4-BE49-F238E27FC236}">
                <a16:creationId xmlns:a16="http://schemas.microsoft.com/office/drawing/2014/main" id="{7B604D79-ADD3-B4C0-9E21-AAD6342090A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12" y="5862845"/>
            <a:ext cx="1411704" cy="676834"/>
          </a:xfrm>
          <a:prstGeom prst="rect">
            <a:avLst/>
          </a:prstGeom>
        </p:spPr>
      </p:pic>
      <p:sp>
        <p:nvSpPr>
          <p:cNvPr id="4" name="Image 0" descr="preencoded.png">
            <a:extLst>
              <a:ext uri="{FF2B5EF4-FFF2-40B4-BE49-F238E27FC236}">
                <a16:creationId xmlns:a16="http://schemas.microsoft.com/office/drawing/2014/main" id="{DEAB9E56-5DDE-1B23-444F-7510F23537B4}"/>
              </a:ext>
            </a:extLst>
          </p:cNvPr>
          <p:cNvSpPr/>
          <p:nvPr userDrawn="1"/>
        </p:nvSpPr>
        <p:spPr>
          <a:xfrm flipV="1">
            <a:off x="0" y="5599522"/>
            <a:ext cx="12192000" cy="1258478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chemeClr val="tx1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F4D61E-BA0F-6657-2D99-30F950CFC2C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142" y="5948532"/>
            <a:ext cx="7153671" cy="6400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CB3782-7C7E-E7C2-14ED-B678A0A2BD7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1319" y="375354"/>
            <a:ext cx="2622855" cy="685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02888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 noChangeAspect="1"/>
          </p:cNvSpPr>
          <p:nvPr>
            <p:ph type="pic" sz="quarter" idx="10"/>
          </p:nvPr>
        </p:nvSpPr>
        <p:spPr>
          <a:xfrm>
            <a:off x="718426" y="2327982"/>
            <a:ext cx="4262214" cy="3725447"/>
          </a:xfrm>
          <a:custGeom>
            <a:avLst/>
            <a:gdLst>
              <a:gd name="connsiteX0" fmla="*/ 4129901 w 10053622"/>
              <a:gd name="connsiteY0" fmla="*/ 8151861 h 8789796"/>
              <a:gd name="connsiteX1" fmla="*/ 4161006 w 10053622"/>
              <a:gd name="connsiteY1" fmla="*/ 8214066 h 8789796"/>
              <a:gd name="connsiteX2" fmla="*/ 4209389 w 10053622"/>
              <a:gd name="connsiteY2" fmla="*/ 8265902 h 8789796"/>
              <a:gd name="connsiteX3" fmla="*/ 4129901 w 10053622"/>
              <a:gd name="connsiteY3" fmla="*/ 8151861 h 8789796"/>
              <a:gd name="connsiteX4" fmla="*/ 5418984 w 10053622"/>
              <a:gd name="connsiteY4" fmla="*/ 5940142 h 8789796"/>
              <a:gd name="connsiteX5" fmla="*/ 5405160 w 10053622"/>
              <a:gd name="connsiteY5" fmla="*/ 5957422 h 8789796"/>
              <a:gd name="connsiteX6" fmla="*/ 5405160 w 10053622"/>
              <a:gd name="connsiteY6" fmla="*/ 5981612 h 8789796"/>
              <a:gd name="connsiteX7" fmla="*/ 5398248 w 10053622"/>
              <a:gd name="connsiteY7" fmla="*/ 6130212 h 8789796"/>
              <a:gd name="connsiteX8" fmla="*/ 5405160 w 10053622"/>
              <a:gd name="connsiteY8" fmla="*/ 6137124 h 8789796"/>
              <a:gd name="connsiteX9" fmla="*/ 5422440 w 10053622"/>
              <a:gd name="connsiteY9" fmla="*/ 6258077 h 8789796"/>
              <a:gd name="connsiteX10" fmla="*/ 5443176 w 10053622"/>
              <a:gd name="connsiteY10" fmla="*/ 6375574 h 8789796"/>
              <a:gd name="connsiteX11" fmla="*/ 5463911 w 10053622"/>
              <a:gd name="connsiteY11" fmla="*/ 6247710 h 8789796"/>
              <a:gd name="connsiteX12" fmla="*/ 5450087 w 10053622"/>
              <a:gd name="connsiteY12" fmla="*/ 6061096 h 8789796"/>
              <a:gd name="connsiteX13" fmla="*/ 5429352 w 10053622"/>
              <a:gd name="connsiteY13" fmla="*/ 6005803 h 8789796"/>
              <a:gd name="connsiteX14" fmla="*/ 5422440 w 10053622"/>
              <a:gd name="connsiteY14" fmla="*/ 5967789 h 8789796"/>
              <a:gd name="connsiteX15" fmla="*/ 5418984 w 10053622"/>
              <a:gd name="connsiteY15" fmla="*/ 5940142 h 8789796"/>
              <a:gd name="connsiteX16" fmla="*/ 1676152 w 10053622"/>
              <a:gd name="connsiteY16" fmla="*/ 5909040 h 8789796"/>
              <a:gd name="connsiteX17" fmla="*/ 1700344 w 10053622"/>
              <a:gd name="connsiteY17" fmla="*/ 6188961 h 8789796"/>
              <a:gd name="connsiteX18" fmla="*/ 1689976 w 10053622"/>
              <a:gd name="connsiteY18" fmla="*/ 6036905 h 8789796"/>
              <a:gd name="connsiteX19" fmla="*/ 1689976 w 10053622"/>
              <a:gd name="connsiteY19" fmla="*/ 5985068 h 8789796"/>
              <a:gd name="connsiteX20" fmla="*/ 1676152 w 10053622"/>
              <a:gd name="connsiteY20" fmla="*/ 5909040 h 8789796"/>
              <a:gd name="connsiteX21" fmla="*/ 1613944 w 10053622"/>
              <a:gd name="connsiteY21" fmla="*/ 5701692 h 8789796"/>
              <a:gd name="connsiteX22" fmla="*/ 1600121 w 10053622"/>
              <a:gd name="connsiteY22" fmla="*/ 5767352 h 8789796"/>
              <a:gd name="connsiteX23" fmla="*/ 1596665 w 10053622"/>
              <a:gd name="connsiteY23" fmla="*/ 5833013 h 8789796"/>
              <a:gd name="connsiteX24" fmla="*/ 1582841 w 10053622"/>
              <a:gd name="connsiteY24" fmla="*/ 5905585 h 8789796"/>
              <a:gd name="connsiteX25" fmla="*/ 1575929 w 10053622"/>
              <a:gd name="connsiteY25" fmla="*/ 5985068 h 8789796"/>
              <a:gd name="connsiteX26" fmla="*/ 1582841 w 10053622"/>
              <a:gd name="connsiteY26" fmla="*/ 6068008 h 8789796"/>
              <a:gd name="connsiteX27" fmla="*/ 1575929 w 10053622"/>
              <a:gd name="connsiteY27" fmla="*/ 6081830 h 8789796"/>
              <a:gd name="connsiteX28" fmla="*/ 1551737 w 10053622"/>
              <a:gd name="connsiteY28" fmla="*/ 6185505 h 8789796"/>
              <a:gd name="connsiteX29" fmla="*/ 1558649 w 10053622"/>
              <a:gd name="connsiteY29" fmla="*/ 6330649 h 8789796"/>
              <a:gd name="connsiteX30" fmla="*/ 1586297 w 10053622"/>
              <a:gd name="connsiteY30" fmla="*/ 6520718 h 8789796"/>
              <a:gd name="connsiteX31" fmla="*/ 1586297 w 10053622"/>
              <a:gd name="connsiteY31" fmla="*/ 6582923 h 8789796"/>
              <a:gd name="connsiteX32" fmla="*/ 1589753 w 10053622"/>
              <a:gd name="connsiteY32" fmla="*/ 6690054 h 8789796"/>
              <a:gd name="connsiteX33" fmla="*/ 1589753 w 10053622"/>
              <a:gd name="connsiteY33" fmla="*/ 6721156 h 8789796"/>
              <a:gd name="connsiteX34" fmla="*/ 1586297 w 10053622"/>
              <a:gd name="connsiteY34" fmla="*/ 6769537 h 8789796"/>
              <a:gd name="connsiteX35" fmla="*/ 1610488 w 10053622"/>
              <a:gd name="connsiteY35" fmla="*/ 6759170 h 8789796"/>
              <a:gd name="connsiteX36" fmla="*/ 1610488 w 10053622"/>
              <a:gd name="connsiteY36" fmla="*/ 6824830 h 8789796"/>
              <a:gd name="connsiteX37" fmla="*/ 1610488 w 10053622"/>
              <a:gd name="connsiteY37" fmla="*/ 6859388 h 8789796"/>
              <a:gd name="connsiteX38" fmla="*/ 1613944 w 10053622"/>
              <a:gd name="connsiteY38" fmla="*/ 6952695 h 8789796"/>
              <a:gd name="connsiteX39" fmla="*/ 1627768 w 10053622"/>
              <a:gd name="connsiteY39" fmla="*/ 7007988 h 8789796"/>
              <a:gd name="connsiteX40" fmla="*/ 1641592 w 10053622"/>
              <a:gd name="connsiteY40" fmla="*/ 7001076 h 8789796"/>
              <a:gd name="connsiteX41" fmla="*/ 1645048 w 10053622"/>
              <a:gd name="connsiteY41" fmla="*/ 7032178 h 8789796"/>
              <a:gd name="connsiteX42" fmla="*/ 1655416 w 10053622"/>
              <a:gd name="connsiteY42" fmla="*/ 7087472 h 8789796"/>
              <a:gd name="connsiteX43" fmla="*/ 1645048 w 10053622"/>
              <a:gd name="connsiteY43" fmla="*/ 7170411 h 8789796"/>
              <a:gd name="connsiteX44" fmla="*/ 1565561 w 10053622"/>
              <a:gd name="connsiteY44" fmla="*/ 6845564 h 8789796"/>
              <a:gd name="connsiteX45" fmla="*/ 1551737 w 10053622"/>
              <a:gd name="connsiteY45" fmla="*/ 6938872 h 8789796"/>
              <a:gd name="connsiteX46" fmla="*/ 1582841 w 10053622"/>
              <a:gd name="connsiteY46" fmla="*/ 7146220 h 8789796"/>
              <a:gd name="connsiteX47" fmla="*/ 1631224 w 10053622"/>
              <a:gd name="connsiteY47" fmla="*/ 7460699 h 8789796"/>
              <a:gd name="connsiteX48" fmla="*/ 1655416 w 10053622"/>
              <a:gd name="connsiteY48" fmla="*/ 7509080 h 8789796"/>
              <a:gd name="connsiteX49" fmla="*/ 1683064 w 10053622"/>
              <a:gd name="connsiteY49" fmla="*/ 7429596 h 8789796"/>
              <a:gd name="connsiteX50" fmla="*/ 1645048 w 10053622"/>
              <a:gd name="connsiteY50" fmla="*/ 7218792 h 8789796"/>
              <a:gd name="connsiteX51" fmla="*/ 1672696 w 10053622"/>
              <a:gd name="connsiteY51" fmla="*/ 7173866 h 8789796"/>
              <a:gd name="connsiteX52" fmla="*/ 1683064 w 10053622"/>
              <a:gd name="connsiteY52" fmla="*/ 7211880 h 8789796"/>
              <a:gd name="connsiteX53" fmla="*/ 1696888 w 10053622"/>
              <a:gd name="connsiteY53" fmla="*/ 7325922 h 8789796"/>
              <a:gd name="connsiteX54" fmla="*/ 1721080 w 10053622"/>
              <a:gd name="connsiteY54" fmla="*/ 7408862 h 8789796"/>
              <a:gd name="connsiteX55" fmla="*/ 1821304 w 10053622"/>
              <a:gd name="connsiteY55" fmla="*/ 7236072 h 8789796"/>
              <a:gd name="connsiteX56" fmla="*/ 1828216 w 10053622"/>
              <a:gd name="connsiteY56" fmla="*/ 7194602 h 8789796"/>
              <a:gd name="connsiteX57" fmla="*/ 1790199 w 10053622"/>
              <a:gd name="connsiteY57" fmla="*/ 6969974 h 8789796"/>
              <a:gd name="connsiteX58" fmla="*/ 1759096 w 10053622"/>
              <a:gd name="connsiteY58" fmla="*/ 6703876 h 8789796"/>
              <a:gd name="connsiteX59" fmla="*/ 1707256 w 10053622"/>
              <a:gd name="connsiteY59" fmla="*/ 6403221 h 8789796"/>
              <a:gd name="connsiteX60" fmla="*/ 1641592 w 10053622"/>
              <a:gd name="connsiteY60" fmla="*/ 5895217 h 8789796"/>
              <a:gd name="connsiteX61" fmla="*/ 1613944 w 10053622"/>
              <a:gd name="connsiteY61" fmla="*/ 5701692 h 8789796"/>
              <a:gd name="connsiteX62" fmla="*/ 5391336 w 10053622"/>
              <a:gd name="connsiteY62" fmla="*/ 5646399 h 8789796"/>
              <a:gd name="connsiteX63" fmla="*/ 5377512 w 10053622"/>
              <a:gd name="connsiteY63" fmla="*/ 5725883 h 8789796"/>
              <a:gd name="connsiteX64" fmla="*/ 5398248 w 10053622"/>
              <a:gd name="connsiteY64" fmla="*/ 5826101 h 8789796"/>
              <a:gd name="connsiteX65" fmla="*/ 5415528 w 10053622"/>
              <a:gd name="connsiteY65" fmla="*/ 5839924 h 8789796"/>
              <a:gd name="connsiteX66" fmla="*/ 5418984 w 10053622"/>
              <a:gd name="connsiteY66" fmla="*/ 5822645 h 8789796"/>
              <a:gd name="connsiteX67" fmla="*/ 5415528 w 10053622"/>
              <a:gd name="connsiteY67" fmla="*/ 5777720 h 8789796"/>
              <a:gd name="connsiteX68" fmla="*/ 5391336 w 10053622"/>
              <a:gd name="connsiteY68" fmla="*/ 5646399 h 8789796"/>
              <a:gd name="connsiteX69" fmla="*/ 9598565 w 10053622"/>
              <a:gd name="connsiteY69" fmla="*/ 37 h 8789796"/>
              <a:gd name="connsiteX70" fmla="*/ 9645653 w 10053622"/>
              <a:gd name="connsiteY70" fmla="*/ 13429 h 8789796"/>
              <a:gd name="connsiteX71" fmla="*/ 9676757 w 10053622"/>
              <a:gd name="connsiteY71" fmla="*/ 13429 h 8789796"/>
              <a:gd name="connsiteX72" fmla="*/ 9732052 w 10053622"/>
              <a:gd name="connsiteY72" fmla="*/ 6517 h 8789796"/>
              <a:gd name="connsiteX73" fmla="*/ 9891028 w 10053622"/>
              <a:gd name="connsiteY73" fmla="*/ 75633 h 8789796"/>
              <a:gd name="connsiteX74" fmla="*/ 9946324 w 10053622"/>
              <a:gd name="connsiteY74" fmla="*/ 137838 h 8789796"/>
              <a:gd name="connsiteX75" fmla="*/ 9977427 w 10053622"/>
              <a:gd name="connsiteY75" fmla="*/ 182763 h 8789796"/>
              <a:gd name="connsiteX76" fmla="*/ 10011987 w 10053622"/>
              <a:gd name="connsiteY76" fmla="*/ 289893 h 8789796"/>
              <a:gd name="connsiteX77" fmla="*/ 10046547 w 10053622"/>
              <a:gd name="connsiteY77" fmla="*/ 410847 h 8789796"/>
              <a:gd name="connsiteX78" fmla="*/ 10032723 w 10053622"/>
              <a:gd name="connsiteY78" fmla="*/ 583637 h 8789796"/>
              <a:gd name="connsiteX79" fmla="*/ 9980883 w 10053622"/>
              <a:gd name="connsiteY79" fmla="*/ 815176 h 8789796"/>
              <a:gd name="connsiteX80" fmla="*/ 9908308 w 10053622"/>
              <a:gd name="connsiteY80" fmla="*/ 984511 h 8789796"/>
              <a:gd name="connsiteX81" fmla="*/ 9794260 w 10053622"/>
              <a:gd name="connsiteY81" fmla="*/ 1202227 h 8789796"/>
              <a:gd name="connsiteX82" fmla="*/ 9604181 w 10053622"/>
              <a:gd name="connsiteY82" fmla="*/ 1464869 h 8789796"/>
              <a:gd name="connsiteX83" fmla="*/ 9493589 w 10053622"/>
              <a:gd name="connsiteY83" fmla="*/ 1620380 h 8789796"/>
              <a:gd name="connsiteX84" fmla="*/ 9386454 w 10053622"/>
              <a:gd name="connsiteY84" fmla="*/ 1803538 h 8789796"/>
              <a:gd name="connsiteX85" fmla="*/ 9317334 w 10053622"/>
              <a:gd name="connsiteY85" fmla="*/ 1910669 h 8789796"/>
              <a:gd name="connsiteX86" fmla="*/ 9244759 w 10053622"/>
              <a:gd name="connsiteY86" fmla="*/ 2035077 h 8789796"/>
              <a:gd name="connsiteX87" fmla="*/ 9230935 w 10053622"/>
              <a:gd name="connsiteY87" fmla="*/ 2048901 h 8789796"/>
              <a:gd name="connsiteX88" fmla="*/ 9175639 w 10053622"/>
              <a:gd name="connsiteY88" fmla="*/ 2135296 h 8789796"/>
              <a:gd name="connsiteX89" fmla="*/ 9151447 w 10053622"/>
              <a:gd name="connsiteY89" fmla="*/ 2197500 h 8789796"/>
              <a:gd name="connsiteX90" fmla="*/ 9065047 w 10053622"/>
              <a:gd name="connsiteY90" fmla="*/ 2321909 h 8789796"/>
              <a:gd name="connsiteX91" fmla="*/ 8964824 w 10053622"/>
              <a:gd name="connsiteY91" fmla="*/ 2525802 h 8789796"/>
              <a:gd name="connsiteX92" fmla="*/ 8933720 w 10053622"/>
              <a:gd name="connsiteY92" fmla="*/ 2615653 h 8789796"/>
              <a:gd name="connsiteX93" fmla="*/ 8847320 w 10053622"/>
              <a:gd name="connsiteY93" fmla="*/ 2764253 h 8789796"/>
              <a:gd name="connsiteX94" fmla="*/ 8850776 w 10053622"/>
              <a:gd name="connsiteY94" fmla="*/ 2781533 h 8789796"/>
              <a:gd name="connsiteX95" fmla="*/ 8850776 w 10053622"/>
              <a:gd name="connsiteY95" fmla="*/ 2805723 h 8789796"/>
              <a:gd name="connsiteX96" fmla="*/ 8757465 w 10053622"/>
              <a:gd name="connsiteY96" fmla="*/ 2975058 h 8789796"/>
              <a:gd name="connsiteX97" fmla="*/ 8726362 w 10053622"/>
              <a:gd name="connsiteY97" fmla="*/ 3033807 h 8789796"/>
              <a:gd name="connsiteX98" fmla="*/ 8664153 w 10053622"/>
              <a:gd name="connsiteY98" fmla="*/ 3199685 h 8789796"/>
              <a:gd name="connsiteX99" fmla="*/ 8601945 w 10053622"/>
              <a:gd name="connsiteY99" fmla="*/ 3327551 h 8789796"/>
              <a:gd name="connsiteX100" fmla="*/ 8522458 w 10053622"/>
              <a:gd name="connsiteY100" fmla="*/ 3517620 h 8789796"/>
              <a:gd name="connsiteX101" fmla="*/ 8467163 w 10053622"/>
              <a:gd name="connsiteY101" fmla="*/ 3628206 h 8789796"/>
              <a:gd name="connsiteX102" fmla="*/ 8442970 w 10053622"/>
              <a:gd name="connsiteY102" fmla="*/ 3690410 h 8789796"/>
              <a:gd name="connsiteX103" fmla="*/ 8370394 w 10053622"/>
              <a:gd name="connsiteY103" fmla="*/ 3866657 h 8789796"/>
              <a:gd name="connsiteX104" fmla="*/ 8349658 w 10053622"/>
              <a:gd name="connsiteY104" fmla="*/ 3897759 h 8789796"/>
              <a:gd name="connsiteX105" fmla="*/ 8328922 w 10053622"/>
              <a:gd name="connsiteY105" fmla="*/ 3939229 h 8789796"/>
              <a:gd name="connsiteX106" fmla="*/ 8346202 w 10053622"/>
              <a:gd name="connsiteY106" fmla="*/ 3959963 h 8789796"/>
              <a:gd name="connsiteX107" fmla="*/ 8366938 w 10053622"/>
              <a:gd name="connsiteY107" fmla="*/ 3994522 h 8789796"/>
              <a:gd name="connsiteX108" fmla="*/ 8280539 w 10053622"/>
              <a:gd name="connsiteY108" fmla="*/ 4201870 h 8789796"/>
              <a:gd name="connsiteX109" fmla="*/ 8235611 w 10053622"/>
              <a:gd name="connsiteY109" fmla="*/ 4312456 h 8789796"/>
              <a:gd name="connsiteX110" fmla="*/ 8138844 w 10053622"/>
              <a:gd name="connsiteY110" fmla="*/ 4537084 h 8789796"/>
              <a:gd name="connsiteX111" fmla="*/ 8066269 w 10053622"/>
              <a:gd name="connsiteY111" fmla="*/ 4668405 h 8789796"/>
              <a:gd name="connsiteX112" fmla="*/ 8062813 w 10053622"/>
              <a:gd name="connsiteY112" fmla="*/ 4692595 h 8789796"/>
              <a:gd name="connsiteX113" fmla="*/ 8042076 w 10053622"/>
              <a:gd name="connsiteY113" fmla="*/ 4751344 h 8789796"/>
              <a:gd name="connsiteX114" fmla="*/ 8024796 w 10053622"/>
              <a:gd name="connsiteY114" fmla="*/ 4785902 h 8789796"/>
              <a:gd name="connsiteX115" fmla="*/ 7948765 w 10053622"/>
              <a:gd name="connsiteY115" fmla="*/ 4910311 h 8789796"/>
              <a:gd name="connsiteX116" fmla="*/ 7910748 w 10053622"/>
              <a:gd name="connsiteY116" fmla="*/ 4955237 h 8789796"/>
              <a:gd name="connsiteX117" fmla="*/ 7879644 w 10053622"/>
              <a:gd name="connsiteY117" fmla="*/ 5013986 h 8789796"/>
              <a:gd name="connsiteX118" fmla="*/ 7845084 w 10053622"/>
              <a:gd name="connsiteY118" fmla="*/ 5083102 h 8789796"/>
              <a:gd name="connsiteX119" fmla="*/ 7748317 w 10053622"/>
              <a:gd name="connsiteY119" fmla="*/ 5259348 h 8789796"/>
              <a:gd name="connsiteX120" fmla="*/ 7644638 w 10053622"/>
              <a:gd name="connsiteY120" fmla="*/ 5432139 h 8789796"/>
              <a:gd name="connsiteX121" fmla="*/ 7596254 w 10053622"/>
              <a:gd name="connsiteY121" fmla="*/ 5525446 h 8789796"/>
              <a:gd name="connsiteX122" fmla="*/ 7523678 w 10053622"/>
              <a:gd name="connsiteY122" fmla="*/ 5636031 h 8789796"/>
              <a:gd name="connsiteX123" fmla="*/ 7478750 w 10053622"/>
              <a:gd name="connsiteY123" fmla="*/ 5722427 h 8789796"/>
              <a:gd name="connsiteX124" fmla="*/ 7468382 w 10053622"/>
              <a:gd name="connsiteY124" fmla="*/ 5767352 h 8789796"/>
              <a:gd name="connsiteX125" fmla="*/ 7458014 w 10053622"/>
              <a:gd name="connsiteY125" fmla="*/ 5853748 h 8789796"/>
              <a:gd name="connsiteX126" fmla="*/ 7426911 w 10053622"/>
              <a:gd name="connsiteY126" fmla="*/ 5888306 h 8789796"/>
              <a:gd name="connsiteX127" fmla="*/ 7451102 w 10053622"/>
              <a:gd name="connsiteY127" fmla="*/ 5808822 h 8789796"/>
              <a:gd name="connsiteX128" fmla="*/ 7399262 w 10053622"/>
              <a:gd name="connsiteY128" fmla="*/ 5867571 h 8789796"/>
              <a:gd name="connsiteX129" fmla="*/ 7302495 w 10053622"/>
              <a:gd name="connsiteY129" fmla="*/ 6071464 h 8789796"/>
              <a:gd name="connsiteX130" fmla="*/ 7281760 w 10053622"/>
              <a:gd name="connsiteY130" fmla="*/ 6261533 h 8789796"/>
              <a:gd name="connsiteX131" fmla="*/ 7271391 w 10053622"/>
              <a:gd name="connsiteY131" fmla="*/ 6292635 h 8789796"/>
              <a:gd name="connsiteX132" fmla="*/ 7077856 w 10053622"/>
              <a:gd name="connsiteY132" fmla="*/ 6638216 h 8789796"/>
              <a:gd name="connsiteX133" fmla="*/ 6756450 w 10053622"/>
              <a:gd name="connsiteY133" fmla="*/ 7139308 h 8789796"/>
              <a:gd name="connsiteX134" fmla="*/ 6597475 w 10053622"/>
              <a:gd name="connsiteY134" fmla="*/ 7391582 h 8789796"/>
              <a:gd name="connsiteX135" fmla="*/ 6517987 w 10053622"/>
              <a:gd name="connsiteY135" fmla="*/ 7512536 h 8789796"/>
              <a:gd name="connsiteX136" fmla="*/ 6452324 w 10053622"/>
              <a:gd name="connsiteY136" fmla="*/ 7630034 h 8789796"/>
              <a:gd name="connsiteX137" fmla="*/ 6314084 w 10053622"/>
              <a:gd name="connsiteY137" fmla="*/ 7833926 h 8789796"/>
              <a:gd name="connsiteX138" fmla="*/ 6061797 w 10053622"/>
              <a:gd name="connsiteY138" fmla="*/ 8120758 h 8789796"/>
              <a:gd name="connsiteX139" fmla="*/ 5823334 w 10053622"/>
              <a:gd name="connsiteY139" fmla="*/ 8297005 h 8789796"/>
              <a:gd name="connsiteX140" fmla="*/ 5667815 w 10053622"/>
              <a:gd name="connsiteY140" fmla="*/ 8414503 h 8789796"/>
              <a:gd name="connsiteX141" fmla="*/ 5650535 w 10053622"/>
              <a:gd name="connsiteY141" fmla="*/ 8435237 h 8789796"/>
              <a:gd name="connsiteX142" fmla="*/ 5609063 w 10053622"/>
              <a:gd name="connsiteY142" fmla="*/ 8469795 h 8789796"/>
              <a:gd name="connsiteX143" fmla="*/ 5605607 w 10053622"/>
              <a:gd name="connsiteY143" fmla="*/ 8476707 h 8789796"/>
              <a:gd name="connsiteX144" fmla="*/ 5495016 w 10053622"/>
              <a:gd name="connsiteY144" fmla="*/ 8532000 h 8789796"/>
              <a:gd name="connsiteX145" fmla="*/ 5443176 w 10053622"/>
              <a:gd name="connsiteY145" fmla="*/ 8632219 h 8789796"/>
              <a:gd name="connsiteX146" fmla="*/ 5391336 w 10053622"/>
              <a:gd name="connsiteY146" fmla="*/ 8687512 h 8789796"/>
              <a:gd name="connsiteX147" fmla="*/ 5273833 w 10053622"/>
              <a:gd name="connsiteY147" fmla="*/ 8701335 h 8789796"/>
              <a:gd name="connsiteX148" fmla="*/ 5246185 w 10053622"/>
              <a:gd name="connsiteY148" fmla="*/ 8701335 h 8789796"/>
              <a:gd name="connsiteX149" fmla="*/ 5201256 w 10053622"/>
              <a:gd name="connsiteY149" fmla="*/ 8718614 h 8789796"/>
              <a:gd name="connsiteX150" fmla="*/ 5145961 w 10053622"/>
              <a:gd name="connsiteY150" fmla="*/ 8739349 h 8789796"/>
              <a:gd name="connsiteX151" fmla="*/ 5007722 w 10053622"/>
              <a:gd name="connsiteY151" fmla="*/ 8711702 h 8789796"/>
              <a:gd name="connsiteX152" fmla="*/ 4886762 w 10053622"/>
              <a:gd name="connsiteY152" fmla="*/ 8670232 h 8789796"/>
              <a:gd name="connsiteX153" fmla="*/ 4644843 w 10053622"/>
              <a:gd name="connsiteY153" fmla="*/ 8614939 h 8789796"/>
              <a:gd name="connsiteX154" fmla="*/ 4427116 w 10053622"/>
              <a:gd name="connsiteY154" fmla="*/ 8545823 h 8789796"/>
              <a:gd name="connsiteX155" fmla="*/ 4167918 w 10053622"/>
              <a:gd name="connsiteY155" fmla="*/ 8390312 h 8789796"/>
              <a:gd name="connsiteX156" fmla="*/ 4154094 w 10053622"/>
              <a:gd name="connsiteY156" fmla="*/ 8369577 h 8789796"/>
              <a:gd name="connsiteX157" fmla="*/ 4091886 w 10053622"/>
              <a:gd name="connsiteY157" fmla="*/ 8276270 h 8789796"/>
              <a:gd name="connsiteX158" fmla="*/ 4050414 w 10053622"/>
              <a:gd name="connsiteY158" fmla="*/ 8189875 h 8789796"/>
              <a:gd name="connsiteX159" fmla="*/ 4050414 w 10053622"/>
              <a:gd name="connsiteY159" fmla="*/ 8172596 h 8789796"/>
              <a:gd name="connsiteX160" fmla="*/ 3984750 w 10053622"/>
              <a:gd name="connsiteY160" fmla="*/ 8010172 h 8789796"/>
              <a:gd name="connsiteX161" fmla="*/ 3953647 w 10053622"/>
              <a:gd name="connsiteY161" fmla="*/ 7899587 h 8789796"/>
              <a:gd name="connsiteX162" fmla="*/ 3998574 w 10053622"/>
              <a:gd name="connsiteY162" fmla="*/ 7975614 h 8789796"/>
              <a:gd name="connsiteX163" fmla="*/ 3995118 w 10053622"/>
              <a:gd name="connsiteY163" fmla="*/ 7934145 h 8789796"/>
              <a:gd name="connsiteX164" fmla="*/ 3946735 w 10053622"/>
              <a:gd name="connsiteY164" fmla="*/ 7761354 h 8789796"/>
              <a:gd name="connsiteX165" fmla="*/ 3929455 w 10053622"/>
              <a:gd name="connsiteY165" fmla="*/ 7657680 h 8789796"/>
              <a:gd name="connsiteX166" fmla="*/ 3915631 w 10053622"/>
              <a:gd name="connsiteY166" fmla="*/ 7616210 h 8789796"/>
              <a:gd name="connsiteX167" fmla="*/ 3908719 w 10053622"/>
              <a:gd name="connsiteY167" fmla="*/ 7592020 h 8789796"/>
              <a:gd name="connsiteX168" fmla="*/ 3860334 w 10053622"/>
              <a:gd name="connsiteY168" fmla="*/ 7319010 h 8789796"/>
              <a:gd name="connsiteX169" fmla="*/ 3798127 w 10053622"/>
              <a:gd name="connsiteY169" fmla="*/ 6987253 h 8789796"/>
              <a:gd name="connsiteX170" fmla="*/ 3763567 w 10053622"/>
              <a:gd name="connsiteY170" fmla="*/ 6714244 h 8789796"/>
              <a:gd name="connsiteX171" fmla="*/ 3746287 w 10053622"/>
              <a:gd name="connsiteY171" fmla="*/ 6634760 h 8789796"/>
              <a:gd name="connsiteX172" fmla="*/ 3722095 w 10053622"/>
              <a:gd name="connsiteY172" fmla="*/ 6347928 h 8789796"/>
              <a:gd name="connsiteX173" fmla="*/ 3701360 w 10053622"/>
              <a:gd name="connsiteY173" fmla="*/ 6202784 h 8789796"/>
              <a:gd name="connsiteX174" fmla="*/ 3697904 w 10053622"/>
              <a:gd name="connsiteY174" fmla="*/ 6157858 h 8789796"/>
              <a:gd name="connsiteX175" fmla="*/ 3680624 w 10053622"/>
              <a:gd name="connsiteY175" fmla="*/ 5967789 h 8789796"/>
              <a:gd name="connsiteX176" fmla="*/ 3656432 w 10053622"/>
              <a:gd name="connsiteY176" fmla="*/ 5781175 h 8789796"/>
              <a:gd name="connsiteX177" fmla="*/ 3642608 w 10053622"/>
              <a:gd name="connsiteY177" fmla="*/ 5722427 h 8789796"/>
              <a:gd name="connsiteX178" fmla="*/ 3632240 w 10053622"/>
              <a:gd name="connsiteY178" fmla="*/ 5680957 h 8789796"/>
              <a:gd name="connsiteX179" fmla="*/ 3621872 w 10053622"/>
              <a:gd name="connsiteY179" fmla="*/ 5539269 h 8789796"/>
              <a:gd name="connsiteX180" fmla="*/ 3611503 w 10053622"/>
              <a:gd name="connsiteY180" fmla="*/ 5587650 h 8789796"/>
              <a:gd name="connsiteX181" fmla="*/ 3614959 w 10053622"/>
              <a:gd name="connsiteY181" fmla="*/ 5701692 h 8789796"/>
              <a:gd name="connsiteX182" fmla="*/ 3604591 w 10053622"/>
              <a:gd name="connsiteY182" fmla="*/ 5483976 h 8789796"/>
              <a:gd name="connsiteX183" fmla="*/ 3614959 w 10053622"/>
              <a:gd name="connsiteY183" fmla="*/ 5501255 h 8789796"/>
              <a:gd name="connsiteX184" fmla="*/ 3611503 w 10053622"/>
              <a:gd name="connsiteY184" fmla="*/ 5397581 h 8789796"/>
              <a:gd name="connsiteX185" fmla="*/ 3590768 w 10053622"/>
              <a:gd name="connsiteY185" fmla="*/ 5159130 h 8789796"/>
              <a:gd name="connsiteX186" fmla="*/ 3580400 w 10053622"/>
              <a:gd name="connsiteY186" fmla="*/ 5072734 h 8789796"/>
              <a:gd name="connsiteX187" fmla="*/ 3573488 w 10053622"/>
              <a:gd name="connsiteY187" fmla="*/ 4778991 h 8789796"/>
              <a:gd name="connsiteX188" fmla="*/ 3563120 w 10053622"/>
              <a:gd name="connsiteY188" fmla="*/ 4692595 h 8789796"/>
              <a:gd name="connsiteX189" fmla="*/ 3556208 w 10053622"/>
              <a:gd name="connsiteY189" fmla="*/ 4716786 h 8789796"/>
              <a:gd name="connsiteX190" fmla="*/ 3545840 w 10053622"/>
              <a:gd name="connsiteY190" fmla="*/ 4702963 h 8789796"/>
              <a:gd name="connsiteX191" fmla="*/ 3528560 w 10053622"/>
              <a:gd name="connsiteY191" fmla="*/ 4630391 h 8789796"/>
              <a:gd name="connsiteX192" fmla="*/ 3535472 w 10053622"/>
              <a:gd name="connsiteY192" fmla="*/ 4616567 h 8789796"/>
              <a:gd name="connsiteX193" fmla="*/ 3549296 w 10053622"/>
              <a:gd name="connsiteY193" fmla="*/ 4550907 h 8789796"/>
              <a:gd name="connsiteX194" fmla="*/ 3500913 w 10053622"/>
              <a:gd name="connsiteY194" fmla="*/ 4699507 h 8789796"/>
              <a:gd name="connsiteX195" fmla="*/ 3473264 w 10053622"/>
              <a:gd name="connsiteY195" fmla="*/ 4744432 h 8789796"/>
              <a:gd name="connsiteX196" fmla="*/ 3459440 w 10053622"/>
              <a:gd name="connsiteY196" fmla="*/ 4761712 h 8789796"/>
              <a:gd name="connsiteX197" fmla="*/ 3417969 w 10053622"/>
              <a:gd name="connsiteY197" fmla="*/ 4851563 h 8789796"/>
              <a:gd name="connsiteX198" fmla="*/ 3417969 w 10053622"/>
              <a:gd name="connsiteY198" fmla="*/ 4893032 h 8789796"/>
              <a:gd name="connsiteX199" fmla="*/ 3414513 w 10053622"/>
              <a:gd name="connsiteY199" fmla="*/ 4969060 h 8789796"/>
              <a:gd name="connsiteX200" fmla="*/ 3386865 w 10053622"/>
              <a:gd name="connsiteY200" fmla="*/ 4934502 h 8789796"/>
              <a:gd name="connsiteX201" fmla="*/ 3352304 w 10053622"/>
              <a:gd name="connsiteY201" fmla="*/ 4993251 h 8789796"/>
              <a:gd name="connsiteX202" fmla="*/ 3355760 w 10053622"/>
              <a:gd name="connsiteY202" fmla="*/ 5034721 h 8789796"/>
              <a:gd name="connsiteX203" fmla="*/ 3338481 w 10053622"/>
              <a:gd name="connsiteY203" fmla="*/ 5145306 h 8789796"/>
              <a:gd name="connsiteX204" fmla="*/ 3317745 w 10053622"/>
              <a:gd name="connsiteY204" fmla="*/ 5224790 h 8789796"/>
              <a:gd name="connsiteX205" fmla="*/ 3276274 w 10053622"/>
              <a:gd name="connsiteY205" fmla="*/ 5283539 h 8789796"/>
              <a:gd name="connsiteX206" fmla="*/ 3269362 w 10053622"/>
              <a:gd name="connsiteY206" fmla="*/ 5311185 h 8789796"/>
              <a:gd name="connsiteX207" fmla="*/ 3224434 w 10053622"/>
              <a:gd name="connsiteY207" fmla="*/ 5432139 h 8789796"/>
              <a:gd name="connsiteX208" fmla="*/ 3214065 w 10053622"/>
              <a:gd name="connsiteY208" fmla="*/ 5459785 h 8789796"/>
              <a:gd name="connsiteX209" fmla="*/ 3158770 w 10053622"/>
              <a:gd name="connsiteY209" fmla="*/ 5577283 h 8789796"/>
              <a:gd name="connsiteX210" fmla="*/ 3138034 w 10053622"/>
              <a:gd name="connsiteY210" fmla="*/ 5615297 h 8789796"/>
              <a:gd name="connsiteX211" fmla="*/ 3089650 w 10053622"/>
              <a:gd name="connsiteY211" fmla="*/ 5722427 h 8789796"/>
              <a:gd name="connsiteX212" fmla="*/ 3013619 w 10053622"/>
              <a:gd name="connsiteY212" fmla="*/ 5888306 h 8789796"/>
              <a:gd name="connsiteX213" fmla="*/ 3003251 w 10053622"/>
              <a:gd name="connsiteY213" fmla="*/ 5936686 h 8789796"/>
              <a:gd name="connsiteX214" fmla="*/ 3003251 w 10053622"/>
              <a:gd name="connsiteY214" fmla="*/ 5950510 h 8789796"/>
              <a:gd name="connsiteX215" fmla="*/ 2972147 w 10053622"/>
              <a:gd name="connsiteY215" fmla="*/ 6016170 h 8789796"/>
              <a:gd name="connsiteX216" fmla="*/ 2947954 w 10053622"/>
              <a:gd name="connsiteY216" fmla="*/ 6029994 h 8789796"/>
              <a:gd name="connsiteX217" fmla="*/ 2941042 w 10053622"/>
              <a:gd name="connsiteY217" fmla="*/ 6043817 h 8789796"/>
              <a:gd name="connsiteX218" fmla="*/ 2916851 w 10053622"/>
              <a:gd name="connsiteY218" fmla="*/ 6099110 h 8789796"/>
              <a:gd name="connsiteX219" fmla="*/ 2871923 w 10053622"/>
              <a:gd name="connsiteY219" fmla="*/ 6216608 h 8789796"/>
              <a:gd name="connsiteX220" fmla="*/ 2858099 w 10053622"/>
              <a:gd name="connsiteY220" fmla="*/ 6237342 h 8789796"/>
              <a:gd name="connsiteX221" fmla="*/ 2847731 w 10053622"/>
              <a:gd name="connsiteY221" fmla="*/ 6261533 h 8789796"/>
              <a:gd name="connsiteX222" fmla="*/ 2820084 w 10053622"/>
              <a:gd name="connsiteY222" fmla="*/ 6334105 h 8789796"/>
              <a:gd name="connsiteX223" fmla="*/ 2795891 w 10053622"/>
              <a:gd name="connsiteY223" fmla="*/ 6372119 h 8789796"/>
              <a:gd name="connsiteX224" fmla="*/ 2761332 w 10053622"/>
              <a:gd name="connsiteY224" fmla="*/ 6465426 h 8789796"/>
              <a:gd name="connsiteX225" fmla="*/ 2733683 w 10053622"/>
              <a:gd name="connsiteY225" fmla="*/ 6503440 h 8789796"/>
              <a:gd name="connsiteX226" fmla="*/ 2709492 w 10053622"/>
              <a:gd name="connsiteY226" fmla="*/ 6534542 h 8789796"/>
              <a:gd name="connsiteX227" fmla="*/ 2674932 w 10053622"/>
              <a:gd name="connsiteY227" fmla="*/ 6641672 h 8789796"/>
              <a:gd name="connsiteX228" fmla="*/ 2661108 w 10053622"/>
              <a:gd name="connsiteY228" fmla="*/ 6724612 h 8789796"/>
              <a:gd name="connsiteX229" fmla="*/ 2654196 w 10053622"/>
              <a:gd name="connsiteY229" fmla="*/ 6755714 h 8789796"/>
              <a:gd name="connsiteX230" fmla="*/ 2643828 w 10053622"/>
              <a:gd name="connsiteY230" fmla="*/ 6728067 h 8789796"/>
              <a:gd name="connsiteX231" fmla="*/ 2630004 w 10053622"/>
              <a:gd name="connsiteY231" fmla="*/ 6759170 h 8789796"/>
              <a:gd name="connsiteX232" fmla="*/ 2585076 w 10053622"/>
              <a:gd name="connsiteY232" fmla="*/ 6921592 h 8789796"/>
              <a:gd name="connsiteX233" fmla="*/ 2502133 w 10053622"/>
              <a:gd name="connsiteY233" fmla="*/ 7056369 h 8789796"/>
              <a:gd name="connsiteX234" fmla="*/ 2484853 w 10053622"/>
              <a:gd name="connsiteY234" fmla="*/ 7087472 h 8789796"/>
              <a:gd name="connsiteX235" fmla="*/ 2436469 w 10053622"/>
              <a:gd name="connsiteY235" fmla="*/ 7170411 h 8789796"/>
              <a:gd name="connsiteX236" fmla="*/ 2429557 w 10053622"/>
              <a:gd name="connsiteY236" fmla="*/ 7180778 h 8789796"/>
              <a:gd name="connsiteX237" fmla="*/ 2374261 w 10053622"/>
              <a:gd name="connsiteY237" fmla="*/ 7294820 h 8789796"/>
              <a:gd name="connsiteX238" fmla="*/ 2339701 w 10053622"/>
              <a:gd name="connsiteY238" fmla="*/ 7325922 h 8789796"/>
              <a:gd name="connsiteX239" fmla="*/ 2318965 w 10053622"/>
              <a:gd name="connsiteY239" fmla="*/ 7367392 h 8789796"/>
              <a:gd name="connsiteX240" fmla="*/ 2312053 w 10053622"/>
              <a:gd name="connsiteY240" fmla="*/ 7419229 h 8789796"/>
              <a:gd name="connsiteX241" fmla="*/ 2163446 w 10053622"/>
              <a:gd name="connsiteY241" fmla="*/ 7716429 h 8789796"/>
              <a:gd name="connsiteX242" fmla="*/ 2080503 w 10053622"/>
              <a:gd name="connsiteY242" fmla="*/ 7885764 h 8789796"/>
              <a:gd name="connsiteX243" fmla="*/ 2049398 w 10053622"/>
              <a:gd name="connsiteY243" fmla="*/ 7947968 h 8789796"/>
              <a:gd name="connsiteX244" fmla="*/ 1976823 w 10053622"/>
              <a:gd name="connsiteY244" fmla="*/ 8141494 h 8789796"/>
              <a:gd name="connsiteX245" fmla="*/ 1814392 w 10053622"/>
              <a:gd name="connsiteY245" fmla="*/ 8414503 h 8789796"/>
              <a:gd name="connsiteX246" fmla="*/ 1772920 w 10053622"/>
              <a:gd name="connsiteY246" fmla="*/ 8507809 h 8789796"/>
              <a:gd name="connsiteX247" fmla="*/ 1714168 w 10053622"/>
              <a:gd name="connsiteY247" fmla="*/ 8538912 h 8789796"/>
              <a:gd name="connsiteX248" fmla="*/ 1627768 w 10053622"/>
              <a:gd name="connsiteY248" fmla="*/ 8528544 h 8789796"/>
              <a:gd name="connsiteX249" fmla="*/ 1645048 w 10053622"/>
              <a:gd name="connsiteY249" fmla="*/ 8570014 h 8789796"/>
              <a:gd name="connsiteX250" fmla="*/ 1589753 w 10053622"/>
              <a:gd name="connsiteY250" fmla="*/ 8659865 h 8789796"/>
              <a:gd name="connsiteX251" fmla="*/ 1589753 w 10053622"/>
              <a:gd name="connsiteY251" fmla="*/ 8680600 h 8789796"/>
              <a:gd name="connsiteX252" fmla="*/ 1558649 w 10053622"/>
              <a:gd name="connsiteY252" fmla="*/ 8739349 h 8789796"/>
              <a:gd name="connsiteX253" fmla="*/ 1510265 w 10053622"/>
              <a:gd name="connsiteY253" fmla="*/ 8732437 h 8789796"/>
              <a:gd name="connsiteX254" fmla="*/ 1437689 w 10053622"/>
              <a:gd name="connsiteY254" fmla="*/ 8715158 h 8789796"/>
              <a:gd name="connsiteX255" fmla="*/ 1413498 w 10053622"/>
              <a:gd name="connsiteY255" fmla="*/ 8728981 h 8789796"/>
              <a:gd name="connsiteX256" fmla="*/ 1392761 w 10053622"/>
              <a:gd name="connsiteY256" fmla="*/ 8749716 h 8789796"/>
              <a:gd name="connsiteX257" fmla="*/ 1327098 w 10053622"/>
              <a:gd name="connsiteY257" fmla="*/ 8770451 h 8789796"/>
              <a:gd name="connsiteX258" fmla="*/ 1295994 w 10053622"/>
              <a:gd name="connsiteY258" fmla="*/ 8763539 h 8789796"/>
              <a:gd name="connsiteX259" fmla="*/ 1230330 w 10053622"/>
              <a:gd name="connsiteY259" fmla="*/ 8780818 h 8789796"/>
              <a:gd name="connsiteX260" fmla="*/ 1178491 w 10053622"/>
              <a:gd name="connsiteY260" fmla="*/ 8787730 h 8789796"/>
              <a:gd name="connsiteX261" fmla="*/ 1074811 w 10053622"/>
              <a:gd name="connsiteY261" fmla="*/ 8715158 h 8789796"/>
              <a:gd name="connsiteX262" fmla="*/ 912380 w 10053622"/>
              <a:gd name="connsiteY262" fmla="*/ 8608028 h 8789796"/>
              <a:gd name="connsiteX263" fmla="*/ 825980 w 10053622"/>
              <a:gd name="connsiteY263" fmla="*/ 8563102 h 8789796"/>
              <a:gd name="connsiteX264" fmla="*/ 760316 w 10053622"/>
              <a:gd name="connsiteY264" fmla="*/ 8476707 h 8789796"/>
              <a:gd name="connsiteX265" fmla="*/ 756860 w 10053622"/>
              <a:gd name="connsiteY265" fmla="*/ 8462884 h 8789796"/>
              <a:gd name="connsiteX266" fmla="*/ 639357 w 10053622"/>
              <a:gd name="connsiteY266" fmla="*/ 8324652 h 8789796"/>
              <a:gd name="connsiteX267" fmla="*/ 411262 w 10053622"/>
              <a:gd name="connsiteY267" fmla="*/ 8010172 h 8789796"/>
              <a:gd name="connsiteX268" fmla="*/ 380158 w 10053622"/>
              <a:gd name="connsiteY268" fmla="*/ 7961792 h 8789796"/>
              <a:gd name="connsiteX269" fmla="*/ 352510 w 10053622"/>
              <a:gd name="connsiteY269" fmla="*/ 7802824 h 8789796"/>
              <a:gd name="connsiteX270" fmla="*/ 435454 w 10053622"/>
              <a:gd name="connsiteY270" fmla="*/ 7985982 h 8789796"/>
              <a:gd name="connsiteX271" fmla="*/ 438910 w 10053622"/>
              <a:gd name="connsiteY271" fmla="*/ 7941056 h 8789796"/>
              <a:gd name="connsiteX272" fmla="*/ 431998 w 10053622"/>
              <a:gd name="connsiteY272" fmla="*/ 7899587 h 8789796"/>
              <a:gd name="connsiteX273" fmla="*/ 307582 w 10053622"/>
              <a:gd name="connsiteY273" fmla="*/ 7477978 h 8789796"/>
              <a:gd name="connsiteX274" fmla="*/ 214270 w 10053622"/>
              <a:gd name="connsiteY274" fmla="*/ 7028722 h 8789796"/>
              <a:gd name="connsiteX275" fmla="*/ 141695 w 10053622"/>
              <a:gd name="connsiteY275" fmla="*/ 6652040 h 8789796"/>
              <a:gd name="connsiteX276" fmla="*/ 107135 w 10053622"/>
              <a:gd name="connsiteY276" fmla="*/ 6392854 h 8789796"/>
              <a:gd name="connsiteX277" fmla="*/ 72575 w 10053622"/>
              <a:gd name="connsiteY277" fmla="*/ 6112933 h 8789796"/>
              <a:gd name="connsiteX278" fmla="*/ 72575 w 10053622"/>
              <a:gd name="connsiteY278" fmla="*/ 6026538 h 8789796"/>
              <a:gd name="connsiteX279" fmla="*/ 55295 w 10053622"/>
              <a:gd name="connsiteY279" fmla="*/ 5881394 h 8789796"/>
              <a:gd name="connsiteX280" fmla="*/ 34559 w 10053622"/>
              <a:gd name="connsiteY280" fmla="*/ 5622208 h 8789796"/>
              <a:gd name="connsiteX281" fmla="*/ 27647 w 10053622"/>
              <a:gd name="connsiteY281" fmla="*/ 5601473 h 8789796"/>
              <a:gd name="connsiteX282" fmla="*/ 44927 w 10053622"/>
              <a:gd name="connsiteY282" fmla="*/ 5888306 h 8789796"/>
              <a:gd name="connsiteX283" fmla="*/ 34559 w 10053622"/>
              <a:gd name="connsiteY283" fmla="*/ 5888306 h 8789796"/>
              <a:gd name="connsiteX284" fmla="*/ 13824 w 10053622"/>
              <a:gd name="connsiteY284" fmla="*/ 5632576 h 8789796"/>
              <a:gd name="connsiteX285" fmla="*/ 0 w 10053622"/>
              <a:gd name="connsiteY285" fmla="*/ 5152218 h 8789796"/>
              <a:gd name="connsiteX286" fmla="*/ 3456 w 10053622"/>
              <a:gd name="connsiteY286" fmla="*/ 4799725 h 8789796"/>
              <a:gd name="connsiteX287" fmla="*/ 3456 w 10053622"/>
              <a:gd name="connsiteY287" fmla="*/ 4505982 h 8789796"/>
              <a:gd name="connsiteX288" fmla="*/ 13824 w 10053622"/>
              <a:gd name="connsiteY288" fmla="*/ 4264075 h 8789796"/>
              <a:gd name="connsiteX289" fmla="*/ 20735 w 10053622"/>
              <a:gd name="connsiteY289" fmla="*/ 4112019 h 8789796"/>
              <a:gd name="connsiteX290" fmla="*/ 34559 w 10053622"/>
              <a:gd name="connsiteY290" fmla="*/ 3804453 h 8789796"/>
              <a:gd name="connsiteX291" fmla="*/ 44927 w 10053622"/>
              <a:gd name="connsiteY291" fmla="*/ 3586736 h 8789796"/>
              <a:gd name="connsiteX292" fmla="*/ 65663 w 10053622"/>
              <a:gd name="connsiteY292" fmla="*/ 3327551 h 8789796"/>
              <a:gd name="connsiteX293" fmla="*/ 107135 w 10053622"/>
              <a:gd name="connsiteY293" fmla="*/ 2788444 h 8789796"/>
              <a:gd name="connsiteX294" fmla="*/ 148607 w 10053622"/>
              <a:gd name="connsiteY294" fmla="*/ 2477422 h 8789796"/>
              <a:gd name="connsiteX295" fmla="*/ 162431 w 10053622"/>
              <a:gd name="connsiteY295" fmla="*/ 2349556 h 8789796"/>
              <a:gd name="connsiteX296" fmla="*/ 176255 w 10053622"/>
              <a:gd name="connsiteY296" fmla="*/ 2252793 h 8789796"/>
              <a:gd name="connsiteX297" fmla="*/ 196991 w 10053622"/>
              <a:gd name="connsiteY297" fmla="*/ 2111105 h 8789796"/>
              <a:gd name="connsiteX298" fmla="*/ 228094 w 10053622"/>
              <a:gd name="connsiteY298" fmla="*/ 1924491 h 8789796"/>
              <a:gd name="connsiteX299" fmla="*/ 248830 w 10053622"/>
              <a:gd name="connsiteY299" fmla="*/ 1793171 h 8789796"/>
              <a:gd name="connsiteX300" fmla="*/ 273022 w 10053622"/>
              <a:gd name="connsiteY300" fmla="*/ 1630748 h 8789796"/>
              <a:gd name="connsiteX301" fmla="*/ 324862 w 10053622"/>
              <a:gd name="connsiteY301" fmla="*/ 1371562 h 8789796"/>
              <a:gd name="connsiteX302" fmla="*/ 366334 w 10053622"/>
              <a:gd name="connsiteY302" fmla="*/ 1178037 h 8789796"/>
              <a:gd name="connsiteX303" fmla="*/ 414718 w 10053622"/>
              <a:gd name="connsiteY303" fmla="*/ 987967 h 8789796"/>
              <a:gd name="connsiteX304" fmla="*/ 466557 w 10053622"/>
              <a:gd name="connsiteY304" fmla="*/ 846279 h 8789796"/>
              <a:gd name="connsiteX305" fmla="*/ 508029 w 10053622"/>
              <a:gd name="connsiteY305" fmla="*/ 773707 h 8789796"/>
              <a:gd name="connsiteX306" fmla="*/ 511485 w 10053622"/>
              <a:gd name="connsiteY306" fmla="*/ 759884 h 8789796"/>
              <a:gd name="connsiteX307" fmla="*/ 525309 w 10053622"/>
              <a:gd name="connsiteY307" fmla="*/ 708046 h 8789796"/>
              <a:gd name="connsiteX308" fmla="*/ 608253 w 10053622"/>
              <a:gd name="connsiteY308" fmla="*/ 694223 h 8789796"/>
              <a:gd name="connsiteX309" fmla="*/ 718844 w 10053622"/>
              <a:gd name="connsiteY309" fmla="*/ 683856 h 8789796"/>
              <a:gd name="connsiteX310" fmla="*/ 839804 w 10053622"/>
              <a:gd name="connsiteY310" fmla="*/ 663121 h 8789796"/>
              <a:gd name="connsiteX311" fmla="*/ 946939 w 10053622"/>
              <a:gd name="connsiteY311" fmla="*/ 628563 h 8789796"/>
              <a:gd name="connsiteX312" fmla="*/ 1022971 w 10053622"/>
              <a:gd name="connsiteY312" fmla="*/ 611284 h 8789796"/>
              <a:gd name="connsiteX313" fmla="*/ 1064443 w 10053622"/>
              <a:gd name="connsiteY313" fmla="*/ 635474 h 8789796"/>
              <a:gd name="connsiteX314" fmla="*/ 1161211 w 10053622"/>
              <a:gd name="connsiteY314" fmla="*/ 673488 h 8789796"/>
              <a:gd name="connsiteX315" fmla="*/ 1251066 w 10053622"/>
              <a:gd name="connsiteY315" fmla="*/ 690767 h 8789796"/>
              <a:gd name="connsiteX316" fmla="*/ 1316730 w 10053622"/>
              <a:gd name="connsiteY316" fmla="*/ 683856 h 8789796"/>
              <a:gd name="connsiteX317" fmla="*/ 1372025 w 10053622"/>
              <a:gd name="connsiteY317" fmla="*/ 694223 h 8789796"/>
              <a:gd name="connsiteX318" fmla="*/ 1441145 w 10053622"/>
              <a:gd name="connsiteY318" fmla="*/ 728781 h 8789796"/>
              <a:gd name="connsiteX319" fmla="*/ 1569017 w 10053622"/>
              <a:gd name="connsiteY319" fmla="*/ 752972 h 8789796"/>
              <a:gd name="connsiteX320" fmla="*/ 1631224 w 10053622"/>
              <a:gd name="connsiteY320" fmla="*/ 759884 h 8789796"/>
              <a:gd name="connsiteX321" fmla="*/ 1669240 w 10053622"/>
              <a:gd name="connsiteY321" fmla="*/ 766795 h 8789796"/>
              <a:gd name="connsiteX322" fmla="*/ 1817848 w 10053622"/>
              <a:gd name="connsiteY322" fmla="*/ 877381 h 8789796"/>
              <a:gd name="connsiteX323" fmla="*/ 1969911 w 10053622"/>
              <a:gd name="connsiteY323" fmla="*/ 967232 h 8789796"/>
              <a:gd name="connsiteX324" fmla="*/ 2156534 w 10053622"/>
              <a:gd name="connsiteY324" fmla="*/ 1088185 h 8789796"/>
              <a:gd name="connsiteX325" fmla="*/ 2225654 w 10053622"/>
              <a:gd name="connsiteY325" fmla="*/ 1236785 h 8789796"/>
              <a:gd name="connsiteX326" fmla="*/ 2236022 w 10053622"/>
              <a:gd name="connsiteY326" fmla="*/ 1274799 h 8789796"/>
              <a:gd name="connsiteX327" fmla="*/ 2239478 w 10053622"/>
              <a:gd name="connsiteY327" fmla="*/ 1326636 h 8789796"/>
              <a:gd name="connsiteX328" fmla="*/ 2225654 w 10053622"/>
              <a:gd name="connsiteY328" fmla="*/ 1527073 h 8789796"/>
              <a:gd name="connsiteX329" fmla="*/ 2198006 w 10053622"/>
              <a:gd name="connsiteY329" fmla="*/ 1672217 h 8789796"/>
              <a:gd name="connsiteX330" fmla="*/ 2194550 w 10053622"/>
              <a:gd name="connsiteY330" fmla="*/ 1686041 h 8789796"/>
              <a:gd name="connsiteX331" fmla="*/ 2142710 w 10053622"/>
              <a:gd name="connsiteY331" fmla="*/ 1924491 h 8789796"/>
              <a:gd name="connsiteX332" fmla="*/ 2121974 w 10053622"/>
              <a:gd name="connsiteY332" fmla="*/ 2086914 h 8789796"/>
              <a:gd name="connsiteX333" fmla="*/ 2070134 w 10053622"/>
              <a:gd name="connsiteY333" fmla="*/ 2467054 h 8789796"/>
              <a:gd name="connsiteX334" fmla="*/ 2045942 w 10053622"/>
              <a:gd name="connsiteY334" fmla="*/ 2670947 h 8789796"/>
              <a:gd name="connsiteX335" fmla="*/ 2045942 w 10053622"/>
              <a:gd name="connsiteY335" fmla="*/ 2684770 h 8789796"/>
              <a:gd name="connsiteX336" fmla="*/ 2004471 w 10053622"/>
              <a:gd name="connsiteY336" fmla="*/ 3044175 h 8789796"/>
              <a:gd name="connsiteX337" fmla="*/ 1956087 w 10053622"/>
              <a:gd name="connsiteY337" fmla="*/ 3382843 h 8789796"/>
              <a:gd name="connsiteX338" fmla="*/ 1931895 w 10053622"/>
              <a:gd name="connsiteY338" fmla="*/ 3458872 h 8789796"/>
              <a:gd name="connsiteX339" fmla="*/ 1900791 w 10053622"/>
              <a:gd name="connsiteY339" fmla="*/ 3721513 h 8789796"/>
              <a:gd name="connsiteX340" fmla="*/ 1883511 w 10053622"/>
              <a:gd name="connsiteY340" fmla="*/ 3814819 h 8789796"/>
              <a:gd name="connsiteX341" fmla="*/ 1883511 w 10053622"/>
              <a:gd name="connsiteY341" fmla="*/ 3894304 h 8789796"/>
              <a:gd name="connsiteX342" fmla="*/ 1873143 w 10053622"/>
              <a:gd name="connsiteY342" fmla="*/ 3977243 h 8789796"/>
              <a:gd name="connsiteX343" fmla="*/ 1869687 w 10053622"/>
              <a:gd name="connsiteY343" fmla="*/ 4004890 h 8789796"/>
              <a:gd name="connsiteX344" fmla="*/ 1817848 w 10053622"/>
              <a:gd name="connsiteY344" fmla="*/ 4222605 h 8789796"/>
              <a:gd name="connsiteX345" fmla="*/ 1786743 w 10053622"/>
              <a:gd name="connsiteY345" fmla="*/ 4343559 h 8789796"/>
              <a:gd name="connsiteX346" fmla="*/ 1769464 w 10053622"/>
              <a:gd name="connsiteY346" fmla="*/ 4461056 h 8789796"/>
              <a:gd name="connsiteX347" fmla="*/ 1762552 w 10053622"/>
              <a:gd name="connsiteY347" fmla="*/ 4537084 h 8789796"/>
              <a:gd name="connsiteX348" fmla="*/ 1738360 w 10053622"/>
              <a:gd name="connsiteY348" fmla="*/ 4768623 h 8789796"/>
              <a:gd name="connsiteX349" fmla="*/ 1700344 w 10053622"/>
              <a:gd name="connsiteY349" fmla="*/ 5041632 h 8789796"/>
              <a:gd name="connsiteX350" fmla="*/ 1689976 w 10053622"/>
              <a:gd name="connsiteY350" fmla="*/ 5027809 h 8789796"/>
              <a:gd name="connsiteX351" fmla="*/ 1686520 w 10053622"/>
              <a:gd name="connsiteY351" fmla="*/ 5034721 h 8789796"/>
              <a:gd name="connsiteX352" fmla="*/ 1683064 w 10053622"/>
              <a:gd name="connsiteY352" fmla="*/ 5141851 h 8789796"/>
              <a:gd name="connsiteX353" fmla="*/ 1683064 w 10053622"/>
              <a:gd name="connsiteY353" fmla="*/ 5345743 h 8789796"/>
              <a:gd name="connsiteX354" fmla="*/ 1676152 w 10053622"/>
              <a:gd name="connsiteY354" fmla="*/ 5376846 h 8789796"/>
              <a:gd name="connsiteX355" fmla="*/ 1655416 w 10053622"/>
              <a:gd name="connsiteY355" fmla="*/ 5452874 h 8789796"/>
              <a:gd name="connsiteX356" fmla="*/ 1645048 w 10053622"/>
              <a:gd name="connsiteY356" fmla="*/ 5601473 h 8789796"/>
              <a:gd name="connsiteX357" fmla="*/ 1651960 w 10053622"/>
              <a:gd name="connsiteY357" fmla="*/ 5670590 h 8789796"/>
              <a:gd name="connsiteX358" fmla="*/ 1683064 w 10053622"/>
              <a:gd name="connsiteY358" fmla="*/ 5556548 h 8789796"/>
              <a:gd name="connsiteX359" fmla="*/ 1689976 w 10053622"/>
              <a:gd name="connsiteY359" fmla="*/ 5625664 h 8789796"/>
              <a:gd name="connsiteX360" fmla="*/ 1689976 w 10053622"/>
              <a:gd name="connsiteY360" fmla="*/ 5680957 h 8789796"/>
              <a:gd name="connsiteX361" fmla="*/ 1689976 w 10053622"/>
              <a:gd name="connsiteY361" fmla="*/ 5788087 h 8789796"/>
              <a:gd name="connsiteX362" fmla="*/ 1696888 w 10053622"/>
              <a:gd name="connsiteY362" fmla="*/ 5812278 h 8789796"/>
              <a:gd name="connsiteX363" fmla="*/ 1707256 w 10053622"/>
              <a:gd name="connsiteY363" fmla="*/ 5864115 h 8789796"/>
              <a:gd name="connsiteX364" fmla="*/ 1721080 w 10053622"/>
              <a:gd name="connsiteY364" fmla="*/ 6071464 h 8789796"/>
              <a:gd name="connsiteX365" fmla="*/ 1741816 w 10053622"/>
              <a:gd name="connsiteY365" fmla="*/ 6275356 h 8789796"/>
              <a:gd name="connsiteX366" fmla="*/ 1738360 w 10053622"/>
              <a:gd name="connsiteY366" fmla="*/ 6379030 h 8789796"/>
              <a:gd name="connsiteX367" fmla="*/ 1741816 w 10053622"/>
              <a:gd name="connsiteY367" fmla="*/ 6496528 h 8789796"/>
              <a:gd name="connsiteX368" fmla="*/ 1752184 w 10053622"/>
              <a:gd name="connsiteY368" fmla="*/ 6506896 h 8789796"/>
              <a:gd name="connsiteX369" fmla="*/ 1769464 w 10053622"/>
              <a:gd name="connsiteY369" fmla="*/ 6510351 h 8789796"/>
              <a:gd name="connsiteX370" fmla="*/ 1769464 w 10053622"/>
              <a:gd name="connsiteY370" fmla="*/ 6624393 h 8789796"/>
              <a:gd name="connsiteX371" fmla="*/ 1776376 w 10053622"/>
              <a:gd name="connsiteY371" fmla="*/ 6658951 h 8789796"/>
              <a:gd name="connsiteX372" fmla="*/ 1783288 w 10053622"/>
              <a:gd name="connsiteY372" fmla="*/ 6672774 h 8789796"/>
              <a:gd name="connsiteX373" fmla="*/ 1786743 w 10053622"/>
              <a:gd name="connsiteY373" fmla="*/ 6766081 h 8789796"/>
              <a:gd name="connsiteX374" fmla="*/ 1804023 w 10053622"/>
              <a:gd name="connsiteY374" fmla="*/ 6855932 h 8789796"/>
              <a:gd name="connsiteX375" fmla="*/ 1800567 w 10053622"/>
              <a:gd name="connsiteY375" fmla="*/ 6900858 h 8789796"/>
              <a:gd name="connsiteX376" fmla="*/ 1828216 w 10053622"/>
              <a:gd name="connsiteY376" fmla="*/ 7132397 h 8789796"/>
              <a:gd name="connsiteX377" fmla="*/ 1845496 w 10053622"/>
              <a:gd name="connsiteY377" fmla="*/ 7187690 h 8789796"/>
              <a:gd name="connsiteX378" fmla="*/ 1869687 w 10053622"/>
              <a:gd name="connsiteY378" fmla="*/ 7156588 h 8789796"/>
              <a:gd name="connsiteX379" fmla="*/ 2294773 w 10053622"/>
              <a:gd name="connsiteY379" fmla="*/ 6372119 h 8789796"/>
              <a:gd name="connsiteX380" fmla="*/ 2529780 w 10053622"/>
              <a:gd name="connsiteY380" fmla="*/ 5929775 h 8789796"/>
              <a:gd name="connsiteX381" fmla="*/ 2591988 w 10053622"/>
              <a:gd name="connsiteY381" fmla="*/ 5808822 h 8789796"/>
              <a:gd name="connsiteX382" fmla="*/ 2692212 w 10053622"/>
              <a:gd name="connsiteY382" fmla="*/ 5608385 h 8789796"/>
              <a:gd name="connsiteX383" fmla="*/ 2795891 w 10053622"/>
              <a:gd name="connsiteY383" fmla="*/ 5397581 h 8789796"/>
              <a:gd name="connsiteX384" fmla="*/ 2909939 w 10053622"/>
              <a:gd name="connsiteY384" fmla="*/ 5166041 h 8789796"/>
              <a:gd name="connsiteX385" fmla="*/ 2958323 w 10053622"/>
              <a:gd name="connsiteY385" fmla="*/ 5058911 h 8789796"/>
              <a:gd name="connsiteX386" fmla="*/ 3155314 w 10053622"/>
              <a:gd name="connsiteY386" fmla="*/ 4613112 h 8789796"/>
              <a:gd name="connsiteX387" fmla="*/ 3338481 w 10053622"/>
              <a:gd name="connsiteY387" fmla="*/ 4194959 h 8789796"/>
              <a:gd name="connsiteX388" fmla="*/ 3393777 w 10053622"/>
              <a:gd name="connsiteY388" fmla="*/ 4080917 h 8789796"/>
              <a:gd name="connsiteX389" fmla="*/ 3442161 w 10053622"/>
              <a:gd name="connsiteY389" fmla="*/ 3959963 h 8789796"/>
              <a:gd name="connsiteX390" fmla="*/ 3525104 w 10053622"/>
              <a:gd name="connsiteY390" fmla="*/ 3814819 h 8789796"/>
              <a:gd name="connsiteX391" fmla="*/ 3559664 w 10053622"/>
              <a:gd name="connsiteY391" fmla="*/ 3711146 h 8789796"/>
              <a:gd name="connsiteX392" fmla="*/ 3604591 w 10053622"/>
              <a:gd name="connsiteY392" fmla="*/ 3621295 h 8789796"/>
              <a:gd name="connsiteX393" fmla="*/ 3625328 w 10053622"/>
              <a:gd name="connsiteY393" fmla="*/ 3555634 h 8789796"/>
              <a:gd name="connsiteX394" fmla="*/ 3656432 w 10053622"/>
              <a:gd name="connsiteY394" fmla="*/ 3223876 h 8789796"/>
              <a:gd name="connsiteX395" fmla="*/ 3666800 w 10053622"/>
              <a:gd name="connsiteY395" fmla="*/ 3068364 h 8789796"/>
              <a:gd name="connsiteX396" fmla="*/ 3656432 w 10053622"/>
              <a:gd name="connsiteY396" fmla="*/ 3002704 h 8789796"/>
              <a:gd name="connsiteX397" fmla="*/ 3666800 w 10053622"/>
              <a:gd name="connsiteY397" fmla="*/ 2892119 h 8789796"/>
              <a:gd name="connsiteX398" fmla="*/ 3697904 w 10053622"/>
              <a:gd name="connsiteY398" fmla="*/ 2657123 h 8789796"/>
              <a:gd name="connsiteX399" fmla="*/ 3732463 w 10053622"/>
              <a:gd name="connsiteY399" fmla="*/ 2456686 h 8789796"/>
              <a:gd name="connsiteX400" fmla="*/ 3735920 w 10053622"/>
              <a:gd name="connsiteY400" fmla="*/ 2394482 h 8789796"/>
              <a:gd name="connsiteX401" fmla="*/ 3780847 w 10053622"/>
              <a:gd name="connsiteY401" fmla="*/ 1969417 h 8789796"/>
              <a:gd name="connsiteX402" fmla="*/ 3898351 w 10053622"/>
              <a:gd name="connsiteY402" fmla="*/ 1340459 h 8789796"/>
              <a:gd name="connsiteX403" fmla="*/ 4060782 w 10053622"/>
              <a:gd name="connsiteY403" fmla="*/ 825544 h 8789796"/>
              <a:gd name="connsiteX404" fmla="*/ 4081518 w 10053622"/>
              <a:gd name="connsiteY404" fmla="*/ 780618 h 8789796"/>
              <a:gd name="connsiteX405" fmla="*/ 4136813 w 10053622"/>
              <a:gd name="connsiteY405" fmla="*/ 714958 h 8789796"/>
              <a:gd name="connsiteX406" fmla="*/ 4199021 w 10053622"/>
              <a:gd name="connsiteY406" fmla="*/ 683856 h 8789796"/>
              <a:gd name="connsiteX407" fmla="*/ 4209389 w 10053622"/>
              <a:gd name="connsiteY407" fmla="*/ 673488 h 8789796"/>
              <a:gd name="connsiteX408" fmla="*/ 4285421 w 10053622"/>
              <a:gd name="connsiteY408" fmla="*/ 607828 h 8789796"/>
              <a:gd name="connsiteX409" fmla="*/ 4375277 w 10053622"/>
              <a:gd name="connsiteY409" fmla="*/ 552535 h 8789796"/>
              <a:gd name="connsiteX410" fmla="*/ 4434028 w 10053622"/>
              <a:gd name="connsiteY410" fmla="*/ 448861 h 8789796"/>
              <a:gd name="connsiteX411" fmla="*/ 4447852 w 10053622"/>
              <a:gd name="connsiteY411" fmla="*/ 431582 h 8789796"/>
              <a:gd name="connsiteX412" fmla="*/ 4492780 w 10053622"/>
              <a:gd name="connsiteY412" fmla="*/ 403935 h 8789796"/>
              <a:gd name="connsiteX413" fmla="*/ 4613740 w 10053622"/>
              <a:gd name="connsiteY413" fmla="*/ 386656 h 8789796"/>
              <a:gd name="connsiteX414" fmla="*/ 4952426 w 10053622"/>
              <a:gd name="connsiteY414" fmla="*/ 393568 h 8789796"/>
              <a:gd name="connsiteX415" fmla="*/ 5187433 w 10053622"/>
              <a:gd name="connsiteY415" fmla="*/ 417758 h 8789796"/>
              <a:gd name="connsiteX416" fmla="*/ 5387880 w 10053622"/>
              <a:gd name="connsiteY416" fmla="*/ 445405 h 8789796"/>
              <a:gd name="connsiteX417" fmla="*/ 5571047 w 10053622"/>
              <a:gd name="connsiteY417" fmla="*/ 521432 h 8789796"/>
              <a:gd name="connsiteX418" fmla="*/ 5591783 w 10053622"/>
              <a:gd name="connsiteY418" fmla="*/ 531800 h 8789796"/>
              <a:gd name="connsiteX419" fmla="*/ 5788774 w 10053622"/>
              <a:gd name="connsiteY419" fmla="*/ 649298 h 8789796"/>
              <a:gd name="connsiteX420" fmla="*/ 5930470 w 10053622"/>
              <a:gd name="connsiteY420" fmla="*/ 749516 h 8789796"/>
              <a:gd name="connsiteX421" fmla="*/ 5982309 w 10053622"/>
              <a:gd name="connsiteY421" fmla="*/ 839367 h 8789796"/>
              <a:gd name="connsiteX422" fmla="*/ 6044517 w 10053622"/>
              <a:gd name="connsiteY422" fmla="*/ 1019069 h 8789796"/>
              <a:gd name="connsiteX423" fmla="*/ 6051429 w 10053622"/>
              <a:gd name="connsiteY423" fmla="*/ 1088185 h 8789796"/>
              <a:gd name="connsiteX424" fmla="*/ 6013413 w 10053622"/>
              <a:gd name="connsiteY424" fmla="*/ 1340459 h 8789796"/>
              <a:gd name="connsiteX425" fmla="*/ 5996134 w 10053622"/>
              <a:gd name="connsiteY425" fmla="*/ 1568543 h 8789796"/>
              <a:gd name="connsiteX426" fmla="*/ 5958118 w 10053622"/>
              <a:gd name="connsiteY426" fmla="*/ 1744789 h 8789796"/>
              <a:gd name="connsiteX427" fmla="*/ 5888998 w 10053622"/>
              <a:gd name="connsiteY427" fmla="*/ 2062724 h 8789796"/>
              <a:gd name="connsiteX428" fmla="*/ 5868262 w 10053622"/>
              <a:gd name="connsiteY428" fmla="*/ 2128384 h 8789796"/>
              <a:gd name="connsiteX429" fmla="*/ 5850982 w 10053622"/>
              <a:gd name="connsiteY429" fmla="*/ 2228603 h 8789796"/>
              <a:gd name="connsiteX430" fmla="*/ 5809510 w 10053622"/>
              <a:gd name="connsiteY430" fmla="*/ 2422128 h 8789796"/>
              <a:gd name="connsiteX431" fmla="*/ 5781862 w 10053622"/>
              <a:gd name="connsiteY431" fmla="*/ 2594918 h 8789796"/>
              <a:gd name="connsiteX432" fmla="*/ 5723110 w 10053622"/>
              <a:gd name="connsiteY432" fmla="*/ 2926676 h 8789796"/>
              <a:gd name="connsiteX433" fmla="*/ 5685095 w 10053622"/>
              <a:gd name="connsiteY433" fmla="*/ 3151304 h 8789796"/>
              <a:gd name="connsiteX434" fmla="*/ 5653991 w 10053622"/>
              <a:gd name="connsiteY434" fmla="*/ 3237700 h 8789796"/>
              <a:gd name="connsiteX435" fmla="*/ 5664359 w 10053622"/>
              <a:gd name="connsiteY435" fmla="*/ 3299904 h 8789796"/>
              <a:gd name="connsiteX436" fmla="*/ 5653991 w 10053622"/>
              <a:gd name="connsiteY436" fmla="*/ 3362108 h 8789796"/>
              <a:gd name="connsiteX437" fmla="*/ 5591783 w 10053622"/>
              <a:gd name="connsiteY437" fmla="*/ 3486517 h 8789796"/>
              <a:gd name="connsiteX438" fmla="*/ 5577959 w 10053622"/>
              <a:gd name="connsiteY438" fmla="*/ 3527987 h 8789796"/>
              <a:gd name="connsiteX439" fmla="*/ 5564135 w 10053622"/>
              <a:gd name="connsiteY439" fmla="*/ 3631662 h 8789796"/>
              <a:gd name="connsiteX440" fmla="*/ 5560679 w 10053622"/>
              <a:gd name="connsiteY440" fmla="*/ 3648941 h 8789796"/>
              <a:gd name="connsiteX441" fmla="*/ 5550311 w 10053622"/>
              <a:gd name="connsiteY441" fmla="*/ 3718057 h 8789796"/>
              <a:gd name="connsiteX442" fmla="*/ 5529576 w 10053622"/>
              <a:gd name="connsiteY442" fmla="*/ 3766438 h 8789796"/>
              <a:gd name="connsiteX443" fmla="*/ 5522664 w 10053622"/>
              <a:gd name="connsiteY443" fmla="*/ 3735336 h 8789796"/>
              <a:gd name="connsiteX444" fmla="*/ 5529576 w 10053622"/>
              <a:gd name="connsiteY444" fmla="*/ 3711146 h 8789796"/>
              <a:gd name="connsiteX445" fmla="*/ 5522664 w 10053622"/>
              <a:gd name="connsiteY445" fmla="*/ 3628206 h 8789796"/>
              <a:gd name="connsiteX446" fmla="*/ 5529576 w 10053622"/>
              <a:gd name="connsiteY446" fmla="*/ 3514164 h 8789796"/>
              <a:gd name="connsiteX447" fmla="*/ 5519208 w 10053622"/>
              <a:gd name="connsiteY447" fmla="*/ 3486517 h 8789796"/>
              <a:gd name="connsiteX448" fmla="*/ 5505384 w 10053622"/>
              <a:gd name="connsiteY448" fmla="*/ 3527987 h 8789796"/>
              <a:gd name="connsiteX449" fmla="*/ 5495016 w 10053622"/>
              <a:gd name="connsiteY449" fmla="*/ 3673132 h 8789796"/>
              <a:gd name="connsiteX450" fmla="*/ 5484648 w 10053622"/>
              <a:gd name="connsiteY450" fmla="*/ 3908126 h 8789796"/>
              <a:gd name="connsiteX451" fmla="*/ 5467367 w 10053622"/>
              <a:gd name="connsiteY451" fmla="*/ 4108563 h 8789796"/>
              <a:gd name="connsiteX452" fmla="*/ 5467367 w 10053622"/>
              <a:gd name="connsiteY452" fmla="*/ 4188048 h 8789796"/>
              <a:gd name="connsiteX453" fmla="*/ 5474280 w 10053622"/>
              <a:gd name="connsiteY453" fmla="*/ 4212238 h 8789796"/>
              <a:gd name="connsiteX454" fmla="*/ 5460455 w 10053622"/>
              <a:gd name="connsiteY454" fmla="*/ 4353926 h 8789796"/>
              <a:gd name="connsiteX455" fmla="*/ 5460455 w 10053622"/>
              <a:gd name="connsiteY455" fmla="*/ 4512893 h 8789796"/>
              <a:gd name="connsiteX456" fmla="*/ 5453543 w 10053622"/>
              <a:gd name="connsiteY456" fmla="*/ 4647670 h 8789796"/>
              <a:gd name="connsiteX457" fmla="*/ 5453543 w 10053622"/>
              <a:gd name="connsiteY457" fmla="*/ 4785902 h 8789796"/>
              <a:gd name="connsiteX458" fmla="*/ 5450087 w 10053622"/>
              <a:gd name="connsiteY458" fmla="*/ 4896488 h 8789796"/>
              <a:gd name="connsiteX459" fmla="*/ 5432808 w 10053622"/>
              <a:gd name="connsiteY459" fmla="*/ 4927590 h 8789796"/>
              <a:gd name="connsiteX460" fmla="*/ 5429352 w 10053622"/>
              <a:gd name="connsiteY460" fmla="*/ 4979428 h 8789796"/>
              <a:gd name="connsiteX461" fmla="*/ 5453543 w 10053622"/>
              <a:gd name="connsiteY461" fmla="*/ 4955237 h 8789796"/>
              <a:gd name="connsiteX462" fmla="*/ 5460455 w 10053622"/>
              <a:gd name="connsiteY462" fmla="*/ 5003618 h 8789796"/>
              <a:gd name="connsiteX463" fmla="*/ 5474280 w 10053622"/>
              <a:gd name="connsiteY463" fmla="*/ 5266260 h 8789796"/>
              <a:gd name="connsiteX464" fmla="*/ 5463911 w 10053622"/>
              <a:gd name="connsiteY464" fmla="*/ 5432139 h 8789796"/>
              <a:gd name="connsiteX465" fmla="*/ 5474280 w 10053622"/>
              <a:gd name="connsiteY465" fmla="*/ 5470153 h 8789796"/>
              <a:gd name="connsiteX466" fmla="*/ 5467367 w 10053622"/>
              <a:gd name="connsiteY466" fmla="*/ 5504711 h 8789796"/>
              <a:gd name="connsiteX467" fmla="*/ 5474280 w 10053622"/>
              <a:gd name="connsiteY467" fmla="*/ 5580739 h 8789796"/>
              <a:gd name="connsiteX468" fmla="*/ 5491560 w 10053622"/>
              <a:gd name="connsiteY468" fmla="*/ 5639487 h 8789796"/>
              <a:gd name="connsiteX469" fmla="*/ 5477736 w 10053622"/>
              <a:gd name="connsiteY469" fmla="*/ 5736250 h 8789796"/>
              <a:gd name="connsiteX470" fmla="*/ 5484648 w 10053622"/>
              <a:gd name="connsiteY470" fmla="*/ 5767352 h 8789796"/>
              <a:gd name="connsiteX471" fmla="*/ 5491560 w 10053622"/>
              <a:gd name="connsiteY471" fmla="*/ 5874482 h 8789796"/>
              <a:gd name="connsiteX472" fmla="*/ 5491560 w 10053622"/>
              <a:gd name="connsiteY472" fmla="*/ 5988524 h 8789796"/>
              <a:gd name="connsiteX473" fmla="*/ 5495016 w 10053622"/>
              <a:gd name="connsiteY473" fmla="*/ 6074919 h 8789796"/>
              <a:gd name="connsiteX474" fmla="*/ 5474280 w 10053622"/>
              <a:gd name="connsiteY474" fmla="*/ 6099110 h 8789796"/>
              <a:gd name="connsiteX475" fmla="*/ 5474280 w 10053622"/>
              <a:gd name="connsiteY475" fmla="*/ 6116389 h 8789796"/>
              <a:gd name="connsiteX476" fmla="*/ 5491560 w 10053622"/>
              <a:gd name="connsiteY476" fmla="*/ 6157858 h 8789796"/>
              <a:gd name="connsiteX477" fmla="*/ 5498472 w 10053622"/>
              <a:gd name="connsiteY477" fmla="*/ 6202784 h 8789796"/>
              <a:gd name="connsiteX478" fmla="*/ 5498472 w 10053622"/>
              <a:gd name="connsiteY478" fmla="*/ 6223519 h 8789796"/>
              <a:gd name="connsiteX479" fmla="*/ 5491560 w 10053622"/>
              <a:gd name="connsiteY479" fmla="*/ 6278812 h 8789796"/>
              <a:gd name="connsiteX480" fmla="*/ 5474280 w 10053622"/>
              <a:gd name="connsiteY480" fmla="*/ 6344472 h 8789796"/>
              <a:gd name="connsiteX481" fmla="*/ 5463911 w 10053622"/>
              <a:gd name="connsiteY481" fmla="*/ 6392854 h 8789796"/>
              <a:gd name="connsiteX482" fmla="*/ 5460455 w 10053622"/>
              <a:gd name="connsiteY482" fmla="*/ 6510351 h 8789796"/>
              <a:gd name="connsiteX483" fmla="*/ 5474280 w 10053622"/>
              <a:gd name="connsiteY483" fmla="*/ 6607114 h 8789796"/>
              <a:gd name="connsiteX484" fmla="*/ 5477736 w 10053622"/>
              <a:gd name="connsiteY484" fmla="*/ 6648584 h 8789796"/>
              <a:gd name="connsiteX485" fmla="*/ 5505384 w 10053622"/>
              <a:gd name="connsiteY485" fmla="*/ 6821374 h 8789796"/>
              <a:gd name="connsiteX486" fmla="*/ 5505384 w 10053622"/>
              <a:gd name="connsiteY486" fmla="*/ 6890490 h 8789796"/>
              <a:gd name="connsiteX487" fmla="*/ 5519208 w 10053622"/>
              <a:gd name="connsiteY487" fmla="*/ 6963062 h 8789796"/>
              <a:gd name="connsiteX488" fmla="*/ 5515752 w 10053622"/>
              <a:gd name="connsiteY488" fmla="*/ 6983797 h 8789796"/>
              <a:gd name="connsiteX489" fmla="*/ 5505384 w 10053622"/>
              <a:gd name="connsiteY489" fmla="*/ 7039090 h 8789796"/>
              <a:gd name="connsiteX490" fmla="*/ 5498472 w 10053622"/>
              <a:gd name="connsiteY490" fmla="*/ 7049458 h 8789796"/>
              <a:gd name="connsiteX491" fmla="*/ 5467367 w 10053622"/>
              <a:gd name="connsiteY491" fmla="*/ 7128941 h 8789796"/>
              <a:gd name="connsiteX492" fmla="*/ 5477736 w 10053622"/>
              <a:gd name="connsiteY492" fmla="*/ 7149676 h 8789796"/>
              <a:gd name="connsiteX493" fmla="*/ 5484648 w 10053622"/>
              <a:gd name="connsiteY493" fmla="*/ 7125486 h 8789796"/>
              <a:gd name="connsiteX494" fmla="*/ 5505384 w 10053622"/>
              <a:gd name="connsiteY494" fmla="*/ 7115118 h 8789796"/>
              <a:gd name="connsiteX495" fmla="*/ 5515752 w 10053622"/>
              <a:gd name="connsiteY495" fmla="*/ 7108206 h 8789796"/>
              <a:gd name="connsiteX496" fmla="*/ 5529576 w 10053622"/>
              <a:gd name="connsiteY496" fmla="*/ 7063281 h 8789796"/>
              <a:gd name="connsiteX497" fmla="*/ 5529576 w 10053622"/>
              <a:gd name="connsiteY497" fmla="*/ 7018355 h 8789796"/>
              <a:gd name="connsiteX498" fmla="*/ 5564135 w 10053622"/>
              <a:gd name="connsiteY498" fmla="*/ 7160044 h 8789796"/>
              <a:gd name="connsiteX499" fmla="*/ 5602151 w 10053622"/>
              <a:gd name="connsiteY499" fmla="*/ 7256806 h 8789796"/>
              <a:gd name="connsiteX500" fmla="*/ 5709286 w 10053622"/>
              <a:gd name="connsiteY500" fmla="*/ 7160044 h 8789796"/>
              <a:gd name="connsiteX501" fmla="*/ 6072165 w 10053622"/>
              <a:gd name="connsiteY501" fmla="*/ 6710788 h 8789796"/>
              <a:gd name="connsiteX502" fmla="*/ 6269156 w 10053622"/>
              <a:gd name="connsiteY502" fmla="*/ 6434324 h 8789796"/>
              <a:gd name="connsiteX503" fmla="*/ 6549091 w 10053622"/>
              <a:gd name="connsiteY503" fmla="*/ 6005803 h 8789796"/>
              <a:gd name="connsiteX504" fmla="*/ 6846306 w 10053622"/>
              <a:gd name="connsiteY504" fmla="*/ 5518534 h 8789796"/>
              <a:gd name="connsiteX505" fmla="*/ 7032929 w 10053622"/>
              <a:gd name="connsiteY505" fmla="*/ 5197144 h 8789796"/>
              <a:gd name="connsiteX506" fmla="*/ 7261023 w 10053622"/>
              <a:gd name="connsiteY506" fmla="*/ 4785902 h 8789796"/>
              <a:gd name="connsiteX507" fmla="*/ 7468382 w 10053622"/>
              <a:gd name="connsiteY507" fmla="*/ 4364293 h 8789796"/>
              <a:gd name="connsiteX508" fmla="*/ 7616990 w 10053622"/>
              <a:gd name="connsiteY508" fmla="*/ 4063638 h 8789796"/>
              <a:gd name="connsiteX509" fmla="*/ 7786333 w 10053622"/>
              <a:gd name="connsiteY509" fmla="*/ 3700778 h 8789796"/>
              <a:gd name="connsiteX510" fmla="*/ 7966044 w 10053622"/>
              <a:gd name="connsiteY510" fmla="*/ 3331006 h 8789796"/>
              <a:gd name="connsiteX511" fmla="*/ 8104284 w 10053622"/>
              <a:gd name="connsiteY511" fmla="*/ 3044175 h 8789796"/>
              <a:gd name="connsiteX512" fmla="*/ 8290906 w 10053622"/>
              <a:gd name="connsiteY512" fmla="*/ 2612198 h 8789796"/>
              <a:gd name="connsiteX513" fmla="*/ 8664153 w 10053622"/>
              <a:gd name="connsiteY513" fmla="*/ 1651483 h 8789796"/>
              <a:gd name="connsiteX514" fmla="*/ 8757465 w 10053622"/>
              <a:gd name="connsiteY514" fmla="*/ 1305902 h 8789796"/>
              <a:gd name="connsiteX515" fmla="*/ 8792025 w 10053622"/>
              <a:gd name="connsiteY515" fmla="*/ 953409 h 8789796"/>
              <a:gd name="connsiteX516" fmla="*/ 8809304 w 10053622"/>
              <a:gd name="connsiteY516" fmla="*/ 780618 h 8789796"/>
              <a:gd name="connsiteX517" fmla="*/ 8857688 w 10053622"/>
              <a:gd name="connsiteY517" fmla="*/ 666577 h 8789796"/>
              <a:gd name="connsiteX518" fmla="*/ 8871513 w 10053622"/>
              <a:gd name="connsiteY518" fmla="*/ 618195 h 8789796"/>
              <a:gd name="connsiteX519" fmla="*/ 8902616 w 10053622"/>
              <a:gd name="connsiteY519" fmla="*/ 566358 h 8789796"/>
              <a:gd name="connsiteX520" fmla="*/ 8926808 w 10053622"/>
              <a:gd name="connsiteY520" fmla="*/ 552535 h 8789796"/>
              <a:gd name="connsiteX521" fmla="*/ 8982104 w 10053622"/>
              <a:gd name="connsiteY521" fmla="*/ 462684 h 8789796"/>
              <a:gd name="connsiteX522" fmla="*/ 9054679 w 10053622"/>
              <a:gd name="connsiteY522" fmla="*/ 334819 h 8789796"/>
              <a:gd name="connsiteX523" fmla="*/ 9082327 w 10053622"/>
              <a:gd name="connsiteY523" fmla="*/ 272614 h 8789796"/>
              <a:gd name="connsiteX524" fmla="*/ 9144535 w 10053622"/>
              <a:gd name="connsiteY524" fmla="*/ 203498 h 8789796"/>
              <a:gd name="connsiteX525" fmla="*/ 9317334 w 10053622"/>
              <a:gd name="connsiteY525" fmla="*/ 96368 h 8789796"/>
              <a:gd name="connsiteX526" fmla="*/ 9372630 w 10053622"/>
              <a:gd name="connsiteY526" fmla="*/ 68722 h 8789796"/>
              <a:gd name="connsiteX527" fmla="*/ 9427926 w 10053622"/>
              <a:gd name="connsiteY527" fmla="*/ 44531 h 8789796"/>
              <a:gd name="connsiteX528" fmla="*/ 9548885 w 10053622"/>
              <a:gd name="connsiteY528" fmla="*/ 9973 h 8789796"/>
              <a:gd name="connsiteX529" fmla="*/ 9598565 w 10053622"/>
              <a:gd name="connsiteY529" fmla="*/ 37 h 8789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</a:cxnLst>
            <a:rect l="l" t="t" r="r" b="b"/>
            <a:pathLst>
              <a:path w="10053622" h="8789796">
                <a:moveTo>
                  <a:pt x="4129901" y="8151861"/>
                </a:moveTo>
                <a:cubicBezTo>
                  <a:pt x="4147182" y="8165684"/>
                  <a:pt x="4143726" y="8196786"/>
                  <a:pt x="4161006" y="8214066"/>
                </a:cubicBezTo>
                <a:cubicBezTo>
                  <a:pt x="4181742" y="8227889"/>
                  <a:pt x="4181742" y="8252080"/>
                  <a:pt x="4209389" y="8265902"/>
                </a:cubicBezTo>
                <a:cubicBezTo>
                  <a:pt x="4199021" y="8217522"/>
                  <a:pt x="4167918" y="8189875"/>
                  <a:pt x="4129901" y="8151861"/>
                </a:cubicBezTo>
                <a:close/>
                <a:moveTo>
                  <a:pt x="5418984" y="5940142"/>
                </a:moveTo>
                <a:cubicBezTo>
                  <a:pt x="5408616" y="5940142"/>
                  <a:pt x="5405160" y="5950510"/>
                  <a:pt x="5405160" y="5957422"/>
                </a:cubicBezTo>
                <a:cubicBezTo>
                  <a:pt x="5405160" y="5967789"/>
                  <a:pt x="5405160" y="5971245"/>
                  <a:pt x="5405160" y="5981612"/>
                </a:cubicBezTo>
                <a:cubicBezTo>
                  <a:pt x="5391336" y="6029994"/>
                  <a:pt x="5422440" y="6081830"/>
                  <a:pt x="5398248" y="6130212"/>
                </a:cubicBezTo>
                <a:cubicBezTo>
                  <a:pt x="5398248" y="6130212"/>
                  <a:pt x="5405160" y="6130212"/>
                  <a:pt x="5405160" y="6137124"/>
                </a:cubicBezTo>
                <a:cubicBezTo>
                  <a:pt x="5418984" y="6171682"/>
                  <a:pt x="5415528" y="6216608"/>
                  <a:pt x="5422440" y="6258077"/>
                </a:cubicBezTo>
                <a:cubicBezTo>
                  <a:pt x="5429352" y="6292635"/>
                  <a:pt x="5418984" y="6334105"/>
                  <a:pt x="5443176" y="6375574"/>
                </a:cubicBezTo>
                <a:cubicBezTo>
                  <a:pt x="5467367" y="6330649"/>
                  <a:pt x="5460455" y="6289180"/>
                  <a:pt x="5463911" y="6247710"/>
                </a:cubicBezTo>
                <a:cubicBezTo>
                  <a:pt x="5463911" y="6188961"/>
                  <a:pt x="5450087" y="6126756"/>
                  <a:pt x="5450087" y="6061096"/>
                </a:cubicBezTo>
                <a:cubicBezTo>
                  <a:pt x="5450087" y="6040361"/>
                  <a:pt x="5450087" y="6019626"/>
                  <a:pt x="5429352" y="6005803"/>
                </a:cubicBezTo>
                <a:cubicBezTo>
                  <a:pt x="5415528" y="5995436"/>
                  <a:pt x="5415528" y="5981612"/>
                  <a:pt x="5422440" y="5967789"/>
                </a:cubicBezTo>
                <a:cubicBezTo>
                  <a:pt x="5429352" y="5953966"/>
                  <a:pt x="5429352" y="5943598"/>
                  <a:pt x="5418984" y="5940142"/>
                </a:cubicBezTo>
                <a:close/>
                <a:moveTo>
                  <a:pt x="1676152" y="5909040"/>
                </a:moveTo>
                <a:cubicBezTo>
                  <a:pt x="1683064" y="5998892"/>
                  <a:pt x="1683064" y="6099110"/>
                  <a:pt x="1700344" y="6188961"/>
                </a:cubicBezTo>
                <a:cubicBezTo>
                  <a:pt x="1707256" y="6137124"/>
                  <a:pt x="1707256" y="6085286"/>
                  <a:pt x="1689976" y="6036905"/>
                </a:cubicBezTo>
                <a:cubicBezTo>
                  <a:pt x="1686520" y="6019626"/>
                  <a:pt x="1686520" y="6005803"/>
                  <a:pt x="1689976" y="5985068"/>
                </a:cubicBezTo>
                <a:cubicBezTo>
                  <a:pt x="1696888" y="5957422"/>
                  <a:pt x="1689976" y="5936686"/>
                  <a:pt x="1676152" y="5909040"/>
                </a:cubicBezTo>
                <a:close/>
                <a:moveTo>
                  <a:pt x="1613944" y="5701692"/>
                </a:moveTo>
                <a:cubicBezTo>
                  <a:pt x="1589753" y="5725883"/>
                  <a:pt x="1600121" y="5750073"/>
                  <a:pt x="1600121" y="5767352"/>
                </a:cubicBezTo>
                <a:cubicBezTo>
                  <a:pt x="1600121" y="5794999"/>
                  <a:pt x="1610488" y="5819189"/>
                  <a:pt x="1596665" y="5833013"/>
                </a:cubicBezTo>
                <a:cubicBezTo>
                  <a:pt x="1575929" y="5857203"/>
                  <a:pt x="1575929" y="5881394"/>
                  <a:pt x="1582841" y="5905585"/>
                </a:cubicBezTo>
                <a:cubicBezTo>
                  <a:pt x="1586297" y="5936686"/>
                  <a:pt x="1582841" y="5957422"/>
                  <a:pt x="1575929" y="5985068"/>
                </a:cubicBezTo>
                <a:cubicBezTo>
                  <a:pt x="1575929" y="6012714"/>
                  <a:pt x="1555193" y="6040361"/>
                  <a:pt x="1582841" y="6068008"/>
                </a:cubicBezTo>
                <a:cubicBezTo>
                  <a:pt x="1582841" y="6071464"/>
                  <a:pt x="1575929" y="6074919"/>
                  <a:pt x="1575929" y="6081830"/>
                </a:cubicBezTo>
                <a:cubicBezTo>
                  <a:pt x="1565561" y="6116389"/>
                  <a:pt x="1544825" y="6147491"/>
                  <a:pt x="1551737" y="6185505"/>
                </a:cubicBezTo>
                <a:cubicBezTo>
                  <a:pt x="1555193" y="6233886"/>
                  <a:pt x="1551737" y="6285724"/>
                  <a:pt x="1558649" y="6330649"/>
                </a:cubicBezTo>
                <a:cubicBezTo>
                  <a:pt x="1582841" y="6389398"/>
                  <a:pt x="1569017" y="6461970"/>
                  <a:pt x="1586297" y="6520718"/>
                </a:cubicBezTo>
                <a:cubicBezTo>
                  <a:pt x="1589753" y="6541454"/>
                  <a:pt x="1586297" y="6562188"/>
                  <a:pt x="1586297" y="6582923"/>
                </a:cubicBezTo>
                <a:cubicBezTo>
                  <a:pt x="1586297" y="6620937"/>
                  <a:pt x="1555193" y="6658951"/>
                  <a:pt x="1589753" y="6690054"/>
                </a:cubicBezTo>
                <a:cubicBezTo>
                  <a:pt x="1600121" y="6696965"/>
                  <a:pt x="1589753" y="6710788"/>
                  <a:pt x="1589753" y="6721156"/>
                </a:cubicBezTo>
                <a:cubicBezTo>
                  <a:pt x="1582841" y="6734979"/>
                  <a:pt x="1582841" y="6752258"/>
                  <a:pt x="1586297" y="6769537"/>
                </a:cubicBezTo>
                <a:cubicBezTo>
                  <a:pt x="1600121" y="6776448"/>
                  <a:pt x="1596665" y="6755714"/>
                  <a:pt x="1610488" y="6759170"/>
                </a:cubicBezTo>
                <a:cubicBezTo>
                  <a:pt x="1610488" y="6779904"/>
                  <a:pt x="1613944" y="6807551"/>
                  <a:pt x="1610488" y="6824830"/>
                </a:cubicBezTo>
                <a:cubicBezTo>
                  <a:pt x="1607032" y="6838653"/>
                  <a:pt x="1607032" y="6845564"/>
                  <a:pt x="1610488" y="6859388"/>
                </a:cubicBezTo>
                <a:cubicBezTo>
                  <a:pt x="1620856" y="6887034"/>
                  <a:pt x="1641592" y="6914681"/>
                  <a:pt x="1613944" y="6952695"/>
                </a:cubicBezTo>
                <a:cubicBezTo>
                  <a:pt x="1607032" y="6969974"/>
                  <a:pt x="1613944" y="6994164"/>
                  <a:pt x="1627768" y="7007988"/>
                </a:cubicBezTo>
                <a:cubicBezTo>
                  <a:pt x="1631224" y="7018355"/>
                  <a:pt x="1638136" y="6997620"/>
                  <a:pt x="1641592" y="7001076"/>
                </a:cubicBezTo>
                <a:cubicBezTo>
                  <a:pt x="1645048" y="7014900"/>
                  <a:pt x="1645048" y="7025267"/>
                  <a:pt x="1645048" y="7032178"/>
                </a:cubicBezTo>
                <a:cubicBezTo>
                  <a:pt x="1641592" y="7056369"/>
                  <a:pt x="1645048" y="7070192"/>
                  <a:pt x="1655416" y="7087472"/>
                </a:cubicBezTo>
                <a:cubicBezTo>
                  <a:pt x="1669240" y="7115118"/>
                  <a:pt x="1658872" y="7139308"/>
                  <a:pt x="1645048" y="7170411"/>
                </a:cubicBezTo>
                <a:cubicBezTo>
                  <a:pt x="1610488" y="7059825"/>
                  <a:pt x="1600121" y="6945783"/>
                  <a:pt x="1565561" y="6845564"/>
                </a:cubicBezTo>
                <a:cubicBezTo>
                  <a:pt x="1555193" y="6876667"/>
                  <a:pt x="1544825" y="6907770"/>
                  <a:pt x="1551737" y="6938872"/>
                </a:cubicBezTo>
                <a:cubicBezTo>
                  <a:pt x="1558649" y="7007988"/>
                  <a:pt x="1569017" y="7077104"/>
                  <a:pt x="1582841" y="7146220"/>
                </a:cubicBezTo>
                <a:cubicBezTo>
                  <a:pt x="1596665" y="7249894"/>
                  <a:pt x="1620856" y="7353569"/>
                  <a:pt x="1631224" y="7460699"/>
                </a:cubicBezTo>
                <a:cubicBezTo>
                  <a:pt x="1638136" y="7474522"/>
                  <a:pt x="1638136" y="7495257"/>
                  <a:pt x="1655416" y="7509080"/>
                </a:cubicBezTo>
                <a:cubicBezTo>
                  <a:pt x="1683064" y="7484890"/>
                  <a:pt x="1689976" y="7464154"/>
                  <a:pt x="1683064" y="7429596"/>
                </a:cubicBezTo>
                <a:cubicBezTo>
                  <a:pt x="1658872" y="7363936"/>
                  <a:pt x="1658872" y="7291364"/>
                  <a:pt x="1645048" y="7218792"/>
                </a:cubicBezTo>
                <a:cubicBezTo>
                  <a:pt x="1641592" y="7201513"/>
                  <a:pt x="1645048" y="7187690"/>
                  <a:pt x="1672696" y="7173866"/>
                </a:cubicBezTo>
                <a:cubicBezTo>
                  <a:pt x="1676152" y="7191146"/>
                  <a:pt x="1676152" y="7201513"/>
                  <a:pt x="1683064" y="7211880"/>
                </a:cubicBezTo>
                <a:cubicBezTo>
                  <a:pt x="1686520" y="7249894"/>
                  <a:pt x="1700344" y="7291364"/>
                  <a:pt x="1696888" y="7325922"/>
                </a:cubicBezTo>
                <a:cubicBezTo>
                  <a:pt x="1689976" y="7363936"/>
                  <a:pt x="1707256" y="7377760"/>
                  <a:pt x="1721080" y="7408862"/>
                </a:cubicBezTo>
                <a:cubicBezTo>
                  <a:pt x="1762552" y="7346657"/>
                  <a:pt x="1790199" y="7291364"/>
                  <a:pt x="1821304" y="7236072"/>
                </a:cubicBezTo>
                <a:cubicBezTo>
                  <a:pt x="1831672" y="7218792"/>
                  <a:pt x="1828216" y="7211880"/>
                  <a:pt x="1828216" y="7194602"/>
                </a:cubicBezTo>
                <a:cubicBezTo>
                  <a:pt x="1821304" y="7118574"/>
                  <a:pt x="1804023" y="7042546"/>
                  <a:pt x="1790199" y="6969974"/>
                </a:cubicBezTo>
                <a:cubicBezTo>
                  <a:pt x="1783288" y="6883578"/>
                  <a:pt x="1769464" y="6790272"/>
                  <a:pt x="1759096" y="6703876"/>
                </a:cubicBezTo>
                <a:cubicBezTo>
                  <a:pt x="1741816" y="6603658"/>
                  <a:pt x="1717624" y="6503440"/>
                  <a:pt x="1707256" y="6403221"/>
                </a:cubicBezTo>
                <a:cubicBezTo>
                  <a:pt x="1683064" y="6233886"/>
                  <a:pt x="1658872" y="6068008"/>
                  <a:pt x="1641592" y="5895217"/>
                </a:cubicBezTo>
                <a:cubicBezTo>
                  <a:pt x="1638136" y="5833013"/>
                  <a:pt x="1631224" y="5767352"/>
                  <a:pt x="1613944" y="5701692"/>
                </a:cubicBezTo>
                <a:close/>
                <a:moveTo>
                  <a:pt x="5391336" y="5646399"/>
                </a:moveTo>
                <a:cubicBezTo>
                  <a:pt x="5374056" y="5677501"/>
                  <a:pt x="5384424" y="5701692"/>
                  <a:pt x="5377512" y="5725883"/>
                </a:cubicBezTo>
                <a:cubicBezTo>
                  <a:pt x="5377512" y="5763896"/>
                  <a:pt x="5384424" y="5794999"/>
                  <a:pt x="5398248" y="5826101"/>
                </a:cubicBezTo>
                <a:cubicBezTo>
                  <a:pt x="5398248" y="5833013"/>
                  <a:pt x="5405160" y="5839924"/>
                  <a:pt x="5415528" y="5839924"/>
                </a:cubicBezTo>
                <a:cubicBezTo>
                  <a:pt x="5418984" y="5833013"/>
                  <a:pt x="5422440" y="5822645"/>
                  <a:pt x="5418984" y="5822645"/>
                </a:cubicBezTo>
                <a:cubicBezTo>
                  <a:pt x="5408616" y="5808822"/>
                  <a:pt x="5408616" y="5794999"/>
                  <a:pt x="5415528" y="5777720"/>
                </a:cubicBezTo>
                <a:cubicBezTo>
                  <a:pt x="5422440" y="5732794"/>
                  <a:pt x="5405160" y="5691324"/>
                  <a:pt x="5391336" y="5646399"/>
                </a:cubicBezTo>
                <a:close/>
                <a:moveTo>
                  <a:pt x="9598565" y="37"/>
                </a:moveTo>
                <a:cubicBezTo>
                  <a:pt x="9615413" y="469"/>
                  <a:pt x="9631829" y="4789"/>
                  <a:pt x="9645653" y="13429"/>
                </a:cubicBezTo>
                <a:cubicBezTo>
                  <a:pt x="9659478" y="20340"/>
                  <a:pt x="9666389" y="20340"/>
                  <a:pt x="9676757" y="13429"/>
                </a:cubicBezTo>
                <a:cubicBezTo>
                  <a:pt x="9690581" y="9973"/>
                  <a:pt x="9711316" y="9973"/>
                  <a:pt x="9732052" y="6517"/>
                </a:cubicBezTo>
                <a:cubicBezTo>
                  <a:pt x="9797717" y="-10762"/>
                  <a:pt x="9849556" y="13429"/>
                  <a:pt x="9891028" y="75633"/>
                </a:cubicBezTo>
                <a:cubicBezTo>
                  <a:pt x="9904852" y="96368"/>
                  <a:pt x="9922133" y="120559"/>
                  <a:pt x="9946324" y="137838"/>
                </a:cubicBezTo>
                <a:cubicBezTo>
                  <a:pt x="9967059" y="141294"/>
                  <a:pt x="9970515" y="162028"/>
                  <a:pt x="9977427" y="182763"/>
                </a:cubicBezTo>
                <a:cubicBezTo>
                  <a:pt x="9980883" y="217321"/>
                  <a:pt x="9991251" y="255335"/>
                  <a:pt x="10011987" y="289893"/>
                </a:cubicBezTo>
                <a:cubicBezTo>
                  <a:pt x="10036179" y="324452"/>
                  <a:pt x="10032723" y="369377"/>
                  <a:pt x="10046547" y="410847"/>
                </a:cubicBezTo>
                <a:cubicBezTo>
                  <a:pt x="10067284" y="473051"/>
                  <a:pt x="10036179" y="524888"/>
                  <a:pt x="10032723" y="583637"/>
                </a:cubicBezTo>
                <a:cubicBezTo>
                  <a:pt x="10022355" y="659665"/>
                  <a:pt x="10011987" y="739149"/>
                  <a:pt x="9980883" y="815176"/>
                </a:cubicBezTo>
                <a:cubicBezTo>
                  <a:pt x="9949780" y="870469"/>
                  <a:pt x="9925588" y="925762"/>
                  <a:pt x="9908308" y="984511"/>
                </a:cubicBezTo>
                <a:cubicBezTo>
                  <a:pt x="9884116" y="1063995"/>
                  <a:pt x="9839188" y="1133111"/>
                  <a:pt x="9794260" y="1202227"/>
                </a:cubicBezTo>
                <a:cubicBezTo>
                  <a:pt x="9732052" y="1292078"/>
                  <a:pt x="9666389" y="1378474"/>
                  <a:pt x="9604181" y="1464869"/>
                </a:cubicBezTo>
                <a:cubicBezTo>
                  <a:pt x="9573077" y="1520162"/>
                  <a:pt x="9531605" y="1565087"/>
                  <a:pt x="9493589" y="1620380"/>
                </a:cubicBezTo>
                <a:cubicBezTo>
                  <a:pt x="9459030" y="1682585"/>
                  <a:pt x="9424470" y="1741333"/>
                  <a:pt x="9386454" y="1803538"/>
                </a:cubicBezTo>
                <a:cubicBezTo>
                  <a:pt x="9369174" y="1845008"/>
                  <a:pt x="9338070" y="1872655"/>
                  <a:pt x="9317334" y="1910669"/>
                </a:cubicBezTo>
                <a:cubicBezTo>
                  <a:pt x="9296598" y="1955594"/>
                  <a:pt x="9255126" y="1990152"/>
                  <a:pt x="9244759" y="2035077"/>
                </a:cubicBezTo>
                <a:cubicBezTo>
                  <a:pt x="9241303" y="2045445"/>
                  <a:pt x="9237847" y="2045445"/>
                  <a:pt x="9230935" y="2048901"/>
                </a:cubicBezTo>
                <a:cubicBezTo>
                  <a:pt x="9196375" y="2073092"/>
                  <a:pt x="9182551" y="2104194"/>
                  <a:pt x="9175639" y="2135296"/>
                </a:cubicBezTo>
                <a:cubicBezTo>
                  <a:pt x="9175639" y="2162942"/>
                  <a:pt x="9168727" y="2176765"/>
                  <a:pt x="9151447" y="2197500"/>
                </a:cubicBezTo>
                <a:cubicBezTo>
                  <a:pt x="9113431" y="2228603"/>
                  <a:pt x="9082327" y="2266617"/>
                  <a:pt x="9065047" y="2321909"/>
                </a:cubicBezTo>
                <a:cubicBezTo>
                  <a:pt x="9033943" y="2384114"/>
                  <a:pt x="8995929" y="2456686"/>
                  <a:pt x="8964824" y="2525802"/>
                </a:cubicBezTo>
                <a:cubicBezTo>
                  <a:pt x="8951000" y="2553449"/>
                  <a:pt x="8944088" y="2588007"/>
                  <a:pt x="8933720" y="2615653"/>
                </a:cubicBezTo>
                <a:cubicBezTo>
                  <a:pt x="8906072" y="2670947"/>
                  <a:pt x="8878425" y="2719328"/>
                  <a:pt x="8847320" y="2764253"/>
                </a:cubicBezTo>
                <a:cubicBezTo>
                  <a:pt x="8840408" y="2774621"/>
                  <a:pt x="8847320" y="2774621"/>
                  <a:pt x="8850776" y="2781533"/>
                </a:cubicBezTo>
                <a:cubicBezTo>
                  <a:pt x="8861144" y="2788444"/>
                  <a:pt x="8857688" y="2802268"/>
                  <a:pt x="8850776" y="2805723"/>
                </a:cubicBezTo>
                <a:cubicBezTo>
                  <a:pt x="8809304" y="2857560"/>
                  <a:pt x="8795481" y="2919765"/>
                  <a:pt x="8757465" y="2975058"/>
                </a:cubicBezTo>
                <a:cubicBezTo>
                  <a:pt x="8740185" y="2988881"/>
                  <a:pt x="8729818" y="3013072"/>
                  <a:pt x="8726362" y="3033807"/>
                </a:cubicBezTo>
                <a:cubicBezTo>
                  <a:pt x="8719449" y="3092555"/>
                  <a:pt x="8688345" y="3151304"/>
                  <a:pt x="8664153" y="3199685"/>
                </a:cubicBezTo>
                <a:cubicBezTo>
                  <a:pt x="8646873" y="3248067"/>
                  <a:pt x="8622682" y="3286081"/>
                  <a:pt x="8601945" y="3327551"/>
                </a:cubicBezTo>
                <a:cubicBezTo>
                  <a:pt x="8567386" y="3386299"/>
                  <a:pt x="8543194" y="3455415"/>
                  <a:pt x="8522458" y="3517620"/>
                </a:cubicBezTo>
                <a:cubicBezTo>
                  <a:pt x="8512090" y="3559090"/>
                  <a:pt x="8487898" y="3590193"/>
                  <a:pt x="8467163" y="3628206"/>
                </a:cubicBezTo>
                <a:cubicBezTo>
                  <a:pt x="8456794" y="3645485"/>
                  <a:pt x="8446426" y="3673132"/>
                  <a:pt x="8442970" y="3690410"/>
                </a:cubicBezTo>
                <a:cubicBezTo>
                  <a:pt x="8415322" y="3752616"/>
                  <a:pt x="8391130" y="3807908"/>
                  <a:pt x="8370394" y="3866657"/>
                </a:cubicBezTo>
                <a:cubicBezTo>
                  <a:pt x="8366938" y="3877024"/>
                  <a:pt x="8360027" y="3894304"/>
                  <a:pt x="8349658" y="3897759"/>
                </a:cubicBezTo>
                <a:cubicBezTo>
                  <a:pt x="8335834" y="3908126"/>
                  <a:pt x="8335834" y="3925406"/>
                  <a:pt x="8328922" y="3939229"/>
                </a:cubicBezTo>
                <a:cubicBezTo>
                  <a:pt x="8325466" y="3953052"/>
                  <a:pt x="8328922" y="3959963"/>
                  <a:pt x="8346202" y="3959963"/>
                </a:cubicBezTo>
                <a:cubicBezTo>
                  <a:pt x="8370394" y="3963419"/>
                  <a:pt x="8377306" y="3980698"/>
                  <a:pt x="8366938" y="3994522"/>
                </a:cubicBezTo>
                <a:cubicBezTo>
                  <a:pt x="8328922" y="4063638"/>
                  <a:pt x="8315098" y="4136211"/>
                  <a:pt x="8280539" y="4201870"/>
                </a:cubicBezTo>
                <a:cubicBezTo>
                  <a:pt x="8259803" y="4239884"/>
                  <a:pt x="8242523" y="4274442"/>
                  <a:pt x="8235611" y="4312456"/>
                </a:cubicBezTo>
                <a:cubicBezTo>
                  <a:pt x="8211420" y="4395396"/>
                  <a:pt x="8173403" y="4467968"/>
                  <a:pt x="8138844" y="4537084"/>
                </a:cubicBezTo>
                <a:cubicBezTo>
                  <a:pt x="8111196" y="4582009"/>
                  <a:pt x="8104284" y="4633847"/>
                  <a:pt x="8066269" y="4668405"/>
                </a:cubicBezTo>
                <a:cubicBezTo>
                  <a:pt x="8062813" y="4678772"/>
                  <a:pt x="8062813" y="4685684"/>
                  <a:pt x="8062813" y="4692595"/>
                </a:cubicBezTo>
                <a:cubicBezTo>
                  <a:pt x="8062813" y="4716786"/>
                  <a:pt x="8052444" y="4730609"/>
                  <a:pt x="8042076" y="4751344"/>
                </a:cubicBezTo>
                <a:cubicBezTo>
                  <a:pt x="8035164" y="4761712"/>
                  <a:pt x="8031708" y="4768623"/>
                  <a:pt x="8024796" y="4785902"/>
                </a:cubicBezTo>
                <a:cubicBezTo>
                  <a:pt x="7993692" y="4823916"/>
                  <a:pt x="7976412" y="4872297"/>
                  <a:pt x="7948765" y="4910311"/>
                </a:cubicBezTo>
                <a:cubicBezTo>
                  <a:pt x="7941852" y="4934502"/>
                  <a:pt x="7914204" y="4934502"/>
                  <a:pt x="7910748" y="4955237"/>
                </a:cubicBezTo>
                <a:cubicBezTo>
                  <a:pt x="7903836" y="4979428"/>
                  <a:pt x="7890012" y="4996707"/>
                  <a:pt x="7879644" y="5013986"/>
                </a:cubicBezTo>
                <a:cubicBezTo>
                  <a:pt x="7862364" y="5034721"/>
                  <a:pt x="7858908" y="5058911"/>
                  <a:pt x="7845084" y="5083102"/>
                </a:cubicBezTo>
                <a:cubicBezTo>
                  <a:pt x="7807070" y="5141851"/>
                  <a:pt x="7782877" y="5200599"/>
                  <a:pt x="7748317" y="5259348"/>
                </a:cubicBezTo>
                <a:cubicBezTo>
                  <a:pt x="7717213" y="5318097"/>
                  <a:pt x="7682654" y="5376846"/>
                  <a:pt x="7644638" y="5432139"/>
                </a:cubicBezTo>
                <a:cubicBezTo>
                  <a:pt x="7627358" y="5463241"/>
                  <a:pt x="7610078" y="5494343"/>
                  <a:pt x="7596254" y="5525446"/>
                </a:cubicBezTo>
                <a:cubicBezTo>
                  <a:pt x="7575518" y="5563459"/>
                  <a:pt x="7540958" y="5594562"/>
                  <a:pt x="7523678" y="5636031"/>
                </a:cubicBezTo>
                <a:cubicBezTo>
                  <a:pt x="7509854" y="5667134"/>
                  <a:pt x="7499486" y="5694780"/>
                  <a:pt x="7478750" y="5722427"/>
                </a:cubicBezTo>
                <a:cubicBezTo>
                  <a:pt x="7468382" y="5732794"/>
                  <a:pt x="7464926" y="5753529"/>
                  <a:pt x="7468382" y="5767352"/>
                </a:cubicBezTo>
                <a:cubicBezTo>
                  <a:pt x="7478750" y="5798455"/>
                  <a:pt x="7464926" y="5826101"/>
                  <a:pt x="7458014" y="5853748"/>
                </a:cubicBezTo>
                <a:cubicBezTo>
                  <a:pt x="7458014" y="5867571"/>
                  <a:pt x="7444190" y="5884850"/>
                  <a:pt x="7426911" y="5888306"/>
                </a:cubicBezTo>
                <a:cubicBezTo>
                  <a:pt x="7409630" y="5853748"/>
                  <a:pt x="7454558" y="5839924"/>
                  <a:pt x="7451102" y="5808822"/>
                </a:cubicBezTo>
                <a:cubicBezTo>
                  <a:pt x="7419998" y="5819189"/>
                  <a:pt x="7413086" y="5850292"/>
                  <a:pt x="7399262" y="5867571"/>
                </a:cubicBezTo>
                <a:cubicBezTo>
                  <a:pt x="7357791" y="5929775"/>
                  <a:pt x="7323231" y="5995436"/>
                  <a:pt x="7302495" y="6071464"/>
                </a:cubicBezTo>
                <a:cubicBezTo>
                  <a:pt x="7288672" y="6137124"/>
                  <a:pt x="7278303" y="6199328"/>
                  <a:pt x="7281760" y="6261533"/>
                </a:cubicBezTo>
                <a:cubicBezTo>
                  <a:pt x="7281760" y="6278812"/>
                  <a:pt x="7278303" y="6285724"/>
                  <a:pt x="7271391" y="6292635"/>
                </a:cubicBezTo>
                <a:cubicBezTo>
                  <a:pt x="7205728" y="6410132"/>
                  <a:pt x="7140065" y="6520718"/>
                  <a:pt x="7077856" y="6638216"/>
                </a:cubicBezTo>
                <a:cubicBezTo>
                  <a:pt x="6984544" y="6814462"/>
                  <a:pt x="6860130" y="6973430"/>
                  <a:pt x="6756450" y="7139308"/>
                </a:cubicBezTo>
                <a:cubicBezTo>
                  <a:pt x="6704610" y="7225704"/>
                  <a:pt x="6649314" y="7305188"/>
                  <a:pt x="6597475" y="7391582"/>
                </a:cubicBezTo>
                <a:cubicBezTo>
                  <a:pt x="6573283" y="7433052"/>
                  <a:pt x="6542179" y="7474522"/>
                  <a:pt x="6517987" y="7512536"/>
                </a:cubicBezTo>
                <a:cubicBezTo>
                  <a:pt x="6493795" y="7554006"/>
                  <a:pt x="6462691" y="7592020"/>
                  <a:pt x="6452324" y="7630034"/>
                </a:cubicBezTo>
                <a:cubicBezTo>
                  <a:pt x="6424676" y="7712973"/>
                  <a:pt x="6365924" y="7768266"/>
                  <a:pt x="6314084" y="7833926"/>
                </a:cubicBezTo>
                <a:cubicBezTo>
                  <a:pt x="6238052" y="7934145"/>
                  <a:pt x="6151653" y="8030908"/>
                  <a:pt x="6061797" y="8120758"/>
                </a:cubicBezTo>
                <a:cubicBezTo>
                  <a:pt x="5989222" y="8193330"/>
                  <a:pt x="5909734" y="8248624"/>
                  <a:pt x="5823334" y="8297005"/>
                </a:cubicBezTo>
                <a:cubicBezTo>
                  <a:pt x="5768039" y="8335019"/>
                  <a:pt x="5712742" y="8366121"/>
                  <a:pt x="5667815" y="8414503"/>
                </a:cubicBezTo>
                <a:cubicBezTo>
                  <a:pt x="5664359" y="8421414"/>
                  <a:pt x="5653991" y="8431782"/>
                  <a:pt x="5650535" y="8435237"/>
                </a:cubicBezTo>
                <a:cubicBezTo>
                  <a:pt x="5640167" y="8455972"/>
                  <a:pt x="5636711" y="8469795"/>
                  <a:pt x="5609063" y="8469795"/>
                </a:cubicBezTo>
                <a:cubicBezTo>
                  <a:pt x="5609063" y="8469795"/>
                  <a:pt x="5605607" y="8469795"/>
                  <a:pt x="5605607" y="8476707"/>
                </a:cubicBezTo>
                <a:cubicBezTo>
                  <a:pt x="5571047" y="8500898"/>
                  <a:pt x="5536488" y="8514721"/>
                  <a:pt x="5495016" y="8532000"/>
                </a:cubicBezTo>
                <a:cubicBezTo>
                  <a:pt x="5453543" y="8545823"/>
                  <a:pt x="5436264" y="8587293"/>
                  <a:pt x="5443176" y="8632219"/>
                </a:cubicBezTo>
                <a:cubicBezTo>
                  <a:pt x="5450087" y="8659865"/>
                  <a:pt x="5415528" y="8694423"/>
                  <a:pt x="5391336" y="8687512"/>
                </a:cubicBezTo>
                <a:cubicBezTo>
                  <a:pt x="5353320" y="8684056"/>
                  <a:pt x="5311848" y="8684056"/>
                  <a:pt x="5273833" y="8701335"/>
                </a:cubicBezTo>
                <a:cubicBezTo>
                  <a:pt x="5266921" y="8704791"/>
                  <a:pt x="5256553" y="8704791"/>
                  <a:pt x="5246185" y="8701335"/>
                </a:cubicBezTo>
                <a:cubicBezTo>
                  <a:pt x="5225449" y="8694423"/>
                  <a:pt x="5211625" y="8701335"/>
                  <a:pt x="5201256" y="8718614"/>
                </a:cubicBezTo>
                <a:cubicBezTo>
                  <a:pt x="5187433" y="8739349"/>
                  <a:pt x="5166697" y="8739349"/>
                  <a:pt x="5145961" y="8739349"/>
                </a:cubicBezTo>
                <a:cubicBezTo>
                  <a:pt x="5101033" y="8732437"/>
                  <a:pt x="5056105" y="8728981"/>
                  <a:pt x="5007722" y="8711702"/>
                </a:cubicBezTo>
                <a:cubicBezTo>
                  <a:pt x="4969706" y="8687512"/>
                  <a:pt x="4928234" y="8673688"/>
                  <a:pt x="4886762" y="8670232"/>
                </a:cubicBezTo>
                <a:cubicBezTo>
                  <a:pt x="4800362" y="8670232"/>
                  <a:pt x="4724331" y="8628763"/>
                  <a:pt x="4644843" y="8614939"/>
                </a:cubicBezTo>
                <a:cubicBezTo>
                  <a:pt x="4565356" y="8601116"/>
                  <a:pt x="4496236" y="8576926"/>
                  <a:pt x="4427116" y="8545823"/>
                </a:cubicBezTo>
                <a:cubicBezTo>
                  <a:pt x="4330349" y="8511265"/>
                  <a:pt x="4247405" y="8455972"/>
                  <a:pt x="4167918" y="8390312"/>
                </a:cubicBezTo>
                <a:cubicBezTo>
                  <a:pt x="4161006" y="8383400"/>
                  <a:pt x="4157550" y="8379944"/>
                  <a:pt x="4154094" y="8369577"/>
                </a:cubicBezTo>
                <a:cubicBezTo>
                  <a:pt x="4129901" y="8338474"/>
                  <a:pt x="4112622" y="8303916"/>
                  <a:pt x="4091886" y="8276270"/>
                </a:cubicBezTo>
                <a:cubicBezTo>
                  <a:pt x="4071150" y="8248624"/>
                  <a:pt x="4050414" y="8224433"/>
                  <a:pt x="4050414" y="8189875"/>
                </a:cubicBezTo>
                <a:cubicBezTo>
                  <a:pt x="4050414" y="8182963"/>
                  <a:pt x="4050414" y="8179508"/>
                  <a:pt x="4050414" y="8172596"/>
                </a:cubicBezTo>
                <a:cubicBezTo>
                  <a:pt x="4008942" y="8127670"/>
                  <a:pt x="4008942" y="8065466"/>
                  <a:pt x="3984750" y="8010172"/>
                </a:cubicBezTo>
                <a:cubicBezTo>
                  <a:pt x="3970926" y="7975614"/>
                  <a:pt x="3964015" y="7934145"/>
                  <a:pt x="3953647" y="7899587"/>
                </a:cubicBezTo>
                <a:cubicBezTo>
                  <a:pt x="3974382" y="7920322"/>
                  <a:pt x="3991662" y="7947968"/>
                  <a:pt x="3998574" y="7975614"/>
                </a:cubicBezTo>
                <a:cubicBezTo>
                  <a:pt x="3998574" y="7961792"/>
                  <a:pt x="3998574" y="7944512"/>
                  <a:pt x="3995118" y="7934145"/>
                </a:cubicBezTo>
                <a:cubicBezTo>
                  <a:pt x="3974382" y="7878852"/>
                  <a:pt x="3960559" y="7816648"/>
                  <a:pt x="3946735" y="7761354"/>
                </a:cubicBezTo>
                <a:cubicBezTo>
                  <a:pt x="3939823" y="7726796"/>
                  <a:pt x="3936367" y="7692238"/>
                  <a:pt x="3929455" y="7657680"/>
                </a:cubicBezTo>
                <a:cubicBezTo>
                  <a:pt x="3929455" y="7640401"/>
                  <a:pt x="3925999" y="7626578"/>
                  <a:pt x="3915631" y="7616210"/>
                </a:cubicBezTo>
                <a:cubicBezTo>
                  <a:pt x="3908719" y="7609299"/>
                  <a:pt x="3908719" y="7598932"/>
                  <a:pt x="3908719" y="7592020"/>
                </a:cubicBezTo>
                <a:cubicBezTo>
                  <a:pt x="3891439" y="7498713"/>
                  <a:pt x="3874158" y="7412318"/>
                  <a:pt x="3860334" y="7319010"/>
                </a:cubicBezTo>
                <a:cubicBezTo>
                  <a:pt x="3839599" y="7211880"/>
                  <a:pt x="3818863" y="7101294"/>
                  <a:pt x="3798127" y="6987253"/>
                </a:cubicBezTo>
                <a:cubicBezTo>
                  <a:pt x="3780847" y="6897402"/>
                  <a:pt x="3763567" y="6811006"/>
                  <a:pt x="3763567" y="6714244"/>
                </a:cubicBezTo>
                <a:cubicBezTo>
                  <a:pt x="3763567" y="6690054"/>
                  <a:pt x="3753199" y="6658951"/>
                  <a:pt x="3746287" y="6634760"/>
                </a:cubicBezTo>
                <a:cubicBezTo>
                  <a:pt x="3735920" y="6537998"/>
                  <a:pt x="3729007" y="6441235"/>
                  <a:pt x="3722095" y="6347928"/>
                </a:cubicBezTo>
                <a:cubicBezTo>
                  <a:pt x="3718639" y="6299547"/>
                  <a:pt x="3704816" y="6254621"/>
                  <a:pt x="3701360" y="6202784"/>
                </a:cubicBezTo>
                <a:cubicBezTo>
                  <a:pt x="3697904" y="6188961"/>
                  <a:pt x="3697904" y="6171682"/>
                  <a:pt x="3697904" y="6157858"/>
                </a:cubicBezTo>
                <a:cubicBezTo>
                  <a:pt x="3697904" y="6092198"/>
                  <a:pt x="3701360" y="6029994"/>
                  <a:pt x="3680624" y="5967789"/>
                </a:cubicBezTo>
                <a:cubicBezTo>
                  <a:pt x="3659888" y="5905585"/>
                  <a:pt x="3666800" y="5843380"/>
                  <a:pt x="3656432" y="5781175"/>
                </a:cubicBezTo>
                <a:cubicBezTo>
                  <a:pt x="3656432" y="5756985"/>
                  <a:pt x="3656432" y="5736250"/>
                  <a:pt x="3642608" y="5722427"/>
                </a:cubicBezTo>
                <a:cubicBezTo>
                  <a:pt x="3632240" y="5712059"/>
                  <a:pt x="3635696" y="5694780"/>
                  <a:pt x="3632240" y="5680957"/>
                </a:cubicBezTo>
                <a:cubicBezTo>
                  <a:pt x="3632240" y="5636031"/>
                  <a:pt x="3625328" y="5591106"/>
                  <a:pt x="3621872" y="5539269"/>
                </a:cubicBezTo>
                <a:cubicBezTo>
                  <a:pt x="3611503" y="5560004"/>
                  <a:pt x="3611503" y="5570371"/>
                  <a:pt x="3611503" y="5587650"/>
                </a:cubicBezTo>
                <a:cubicBezTo>
                  <a:pt x="3614959" y="5625664"/>
                  <a:pt x="3614959" y="5663678"/>
                  <a:pt x="3614959" y="5701692"/>
                </a:cubicBezTo>
                <a:cubicBezTo>
                  <a:pt x="3601135" y="5649855"/>
                  <a:pt x="3594224" y="5549636"/>
                  <a:pt x="3604591" y="5483976"/>
                </a:cubicBezTo>
                <a:cubicBezTo>
                  <a:pt x="3614959" y="5483976"/>
                  <a:pt x="3611503" y="5494343"/>
                  <a:pt x="3614959" y="5501255"/>
                </a:cubicBezTo>
                <a:cubicBezTo>
                  <a:pt x="3621872" y="5463241"/>
                  <a:pt x="3614959" y="5432139"/>
                  <a:pt x="3611503" y="5397581"/>
                </a:cubicBezTo>
                <a:cubicBezTo>
                  <a:pt x="3594224" y="5321553"/>
                  <a:pt x="3594224" y="5242069"/>
                  <a:pt x="3590768" y="5159130"/>
                </a:cubicBezTo>
                <a:cubicBezTo>
                  <a:pt x="3587312" y="5128027"/>
                  <a:pt x="3587312" y="5103837"/>
                  <a:pt x="3580400" y="5072734"/>
                </a:cubicBezTo>
                <a:cubicBezTo>
                  <a:pt x="3573488" y="4979428"/>
                  <a:pt x="3573488" y="4875753"/>
                  <a:pt x="3573488" y="4778991"/>
                </a:cubicBezTo>
                <a:cubicBezTo>
                  <a:pt x="3580400" y="4751344"/>
                  <a:pt x="3559664" y="4723698"/>
                  <a:pt x="3563120" y="4692595"/>
                </a:cubicBezTo>
                <a:cubicBezTo>
                  <a:pt x="3556208" y="4699507"/>
                  <a:pt x="3559664" y="4709874"/>
                  <a:pt x="3556208" y="4716786"/>
                </a:cubicBezTo>
                <a:cubicBezTo>
                  <a:pt x="3545840" y="4720242"/>
                  <a:pt x="3545840" y="4709874"/>
                  <a:pt x="3545840" y="4702963"/>
                </a:cubicBezTo>
                <a:cubicBezTo>
                  <a:pt x="3545840" y="4678772"/>
                  <a:pt x="3549296" y="4654581"/>
                  <a:pt x="3528560" y="4630391"/>
                </a:cubicBezTo>
                <a:cubicBezTo>
                  <a:pt x="3528560" y="4630391"/>
                  <a:pt x="3528560" y="4616567"/>
                  <a:pt x="3535472" y="4616567"/>
                </a:cubicBezTo>
                <a:cubicBezTo>
                  <a:pt x="3559664" y="4602744"/>
                  <a:pt x="3549296" y="4578554"/>
                  <a:pt x="3549296" y="4550907"/>
                </a:cubicBezTo>
                <a:cubicBezTo>
                  <a:pt x="3525104" y="4599288"/>
                  <a:pt x="3487089" y="4644214"/>
                  <a:pt x="3500913" y="4699507"/>
                </a:cubicBezTo>
                <a:cubicBezTo>
                  <a:pt x="3504369" y="4720242"/>
                  <a:pt x="3500913" y="4744432"/>
                  <a:pt x="3473264" y="4744432"/>
                </a:cubicBezTo>
                <a:cubicBezTo>
                  <a:pt x="3462896" y="4744432"/>
                  <a:pt x="3459440" y="4751344"/>
                  <a:pt x="3459440" y="4761712"/>
                </a:cubicBezTo>
                <a:cubicBezTo>
                  <a:pt x="3455984" y="4789358"/>
                  <a:pt x="3428337" y="4820460"/>
                  <a:pt x="3417969" y="4851563"/>
                </a:cubicBezTo>
                <a:cubicBezTo>
                  <a:pt x="3414513" y="4861930"/>
                  <a:pt x="3414513" y="4875753"/>
                  <a:pt x="3417969" y="4893032"/>
                </a:cubicBezTo>
                <a:cubicBezTo>
                  <a:pt x="3424881" y="4917223"/>
                  <a:pt x="3417969" y="4937958"/>
                  <a:pt x="3414513" y="4969060"/>
                </a:cubicBezTo>
                <a:cubicBezTo>
                  <a:pt x="3393777" y="4962149"/>
                  <a:pt x="3407601" y="4937958"/>
                  <a:pt x="3386865" y="4934502"/>
                </a:cubicBezTo>
                <a:cubicBezTo>
                  <a:pt x="3376497" y="4951781"/>
                  <a:pt x="3373041" y="4979428"/>
                  <a:pt x="3352304" y="4993251"/>
                </a:cubicBezTo>
                <a:cubicBezTo>
                  <a:pt x="3345392" y="5003618"/>
                  <a:pt x="3352304" y="5024353"/>
                  <a:pt x="3355760" y="5034721"/>
                </a:cubicBezTo>
                <a:cubicBezTo>
                  <a:pt x="3369585" y="5072734"/>
                  <a:pt x="3362673" y="5110748"/>
                  <a:pt x="3338481" y="5145306"/>
                </a:cubicBezTo>
                <a:cubicBezTo>
                  <a:pt x="3324657" y="5166041"/>
                  <a:pt x="3328113" y="5200599"/>
                  <a:pt x="3317745" y="5224790"/>
                </a:cubicBezTo>
                <a:cubicBezTo>
                  <a:pt x="3307377" y="5245525"/>
                  <a:pt x="3310833" y="5276627"/>
                  <a:pt x="3276274" y="5283539"/>
                </a:cubicBezTo>
                <a:cubicBezTo>
                  <a:pt x="3265906" y="5286995"/>
                  <a:pt x="3269362" y="5300818"/>
                  <a:pt x="3269362" y="5311185"/>
                </a:cubicBezTo>
                <a:cubicBezTo>
                  <a:pt x="3252082" y="5352655"/>
                  <a:pt x="3231346" y="5387213"/>
                  <a:pt x="3224434" y="5432139"/>
                </a:cubicBezTo>
                <a:cubicBezTo>
                  <a:pt x="3224434" y="5445962"/>
                  <a:pt x="3220978" y="5452874"/>
                  <a:pt x="3214065" y="5459785"/>
                </a:cubicBezTo>
                <a:cubicBezTo>
                  <a:pt x="3182962" y="5490887"/>
                  <a:pt x="3176050" y="5535813"/>
                  <a:pt x="3158770" y="5577283"/>
                </a:cubicBezTo>
                <a:cubicBezTo>
                  <a:pt x="3155314" y="5591106"/>
                  <a:pt x="3151858" y="5601473"/>
                  <a:pt x="3138034" y="5615297"/>
                </a:cubicBezTo>
                <a:cubicBezTo>
                  <a:pt x="3110386" y="5646399"/>
                  <a:pt x="3106930" y="5687869"/>
                  <a:pt x="3089650" y="5722427"/>
                </a:cubicBezTo>
                <a:cubicBezTo>
                  <a:pt x="3065458" y="5777720"/>
                  <a:pt x="3037811" y="5833013"/>
                  <a:pt x="3013619" y="5888306"/>
                </a:cubicBezTo>
                <a:cubicBezTo>
                  <a:pt x="3006707" y="5905585"/>
                  <a:pt x="3003251" y="5912496"/>
                  <a:pt x="3003251" y="5936686"/>
                </a:cubicBezTo>
                <a:cubicBezTo>
                  <a:pt x="3003251" y="5940142"/>
                  <a:pt x="3003251" y="5950510"/>
                  <a:pt x="3003251" y="5950510"/>
                </a:cubicBezTo>
                <a:cubicBezTo>
                  <a:pt x="2979059" y="5967789"/>
                  <a:pt x="2979059" y="5988524"/>
                  <a:pt x="2972147" y="6016170"/>
                </a:cubicBezTo>
                <a:cubicBezTo>
                  <a:pt x="2972147" y="6029994"/>
                  <a:pt x="2965235" y="6040361"/>
                  <a:pt x="2947954" y="6029994"/>
                </a:cubicBezTo>
                <a:cubicBezTo>
                  <a:pt x="2941042" y="6026538"/>
                  <a:pt x="2941042" y="6036905"/>
                  <a:pt x="2941042" y="6043817"/>
                </a:cubicBezTo>
                <a:cubicBezTo>
                  <a:pt x="2937586" y="6068008"/>
                  <a:pt x="2937586" y="6085286"/>
                  <a:pt x="2916851" y="6099110"/>
                </a:cubicBezTo>
                <a:cubicBezTo>
                  <a:pt x="2916851" y="6144036"/>
                  <a:pt x="2871923" y="6171682"/>
                  <a:pt x="2871923" y="6216608"/>
                </a:cubicBezTo>
                <a:cubicBezTo>
                  <a:pt x="2871923" y="6230430"/>
                  <a:pt x="2871923" y="6237342"/>
                  <a:pt x="2858099" y="6237342"/>
                </a:cubicBezTo>
                <a:cubicBezTo>
                  <a:pt x="2840819" y="6237342"/>
                  <a:pt x="2840819" y="6254621"/>
                  <a:pt x="2847731" y="6261533"/>
                </a:cubicBezTo>
                <a:cubicBezTo>
                  <a:pt x="2858099" y="6292635"/>
                  <a:pt x="2847731" y="6320282"/>
                  <a:pt x="2820084" y="6334105"/>
                </a:cubicBezTo>
                <a:cubicBezTo>
                  <a:pt x="2802803" y="6341016"/>
                  <a:pt x="2806259" y="6361752"/>
                  <a:pt x="2795891" y="6372119"/>
                </a:cubicBezTo>
                <a:cubicBezTo>
                  <a:pt x="2778611" y="6403221"/>
                  <a:pt x="2764788" y="6430868"/>
                  <a:pt x="2761332" y="6465426"/>
                </a:cubicBezTo>
                <a:cubicBezTo>
                  <a:pt x="2761332" y="6479249"/>
                  <a:pt x="2754420" y="6496528"/>
                  <a:pt x="2733683" y="6503440"/>
                </a:cubicBezTo>
                <a:cubicBezTo>
                  <a:pt x="2723315" y="6503440"/>
                  <a:pt x="2709492" y="6517263"/>
                  <a:pt x="2709492" y="6534542"/>
                </a:cubicBezTo>
                <a:cubicBezTo>
                  <a:pt x="2702580" y="6572556"/>
                  <a:pt x="2685300" y="6607114"/>
                  <a:pt x="2674932" y="6641672"/>
                </a:cubicBezTo>
                <a:cubicBezTo>
                  <a:pt x="2671476" y="6672774"/>
                  <a:pt x="2657652" y="6696965"/>
                  <a:pt x="2661108" y="6724612"/>
                </a:cubicBezTo>
                <a:cubicBezTo>
                  <a:pt x="2661108" y="6734979"/>
                  <a:pt x="2661108" y="6745346"/>
                  <a:pt x="2654196" y="6755714"/>
                </a:cubicBezTo>
                <a:cubicBezTo>
                  <a:pt x="2643828" y="6752258"/>
                  <a:pt x="2654196" y="6738434"/>
                  <a:pt x="2643828" y="6728067"/>
                </a:cubicBezTo>
                <a:cubicBezTo>
                  <a:pt x="2633460" y="6734979"/>
                  <a:pt x="2630004" y="6745346"/>
                  <a:pt x="2630004" y="6759170"/>
                </a:cubicBezTo>
                <a:cubicBezTo>
                  <a:pt x="2616180" y="6814462"/>
                  <a:pt x="2609268" y="6869756"/>
                  <a:pt x="2585076" y="6921592"/>
                </a:cubicBezTo>
                <a:cubicBezTo>
                  <a:pt x="2557428" y="6969974"/>
                  <a:pt x="2529780" y="7014900"/>
                  <a:pt x="2502133" y="7056369"/>
                </a:cubicBezTo>
                <a:cubicBezTo>
                  <a:pt x="2498677" y="7063281"/>
                  <a:pt x="2491765" y="7077104"/>
                  <a:pt x="2484853" y="7087472"/>
                </a:cubicBezTo>
                <a:cubicBezTo>
                  <a:pt x="2474485" y="7115118"/>
                  <a:pt x="2467573" y="7149676"/>
                  <a:pt x="2436469" y="7170411"/>
                </a:cubicBezTo>
                <a:cubicBezTo>
                  <a:pt x="2436469" y="7170411"/>
                  <a:pt x="2429557" y="7173866"/>
                  <a:pt x="2429557" y="7180778"/>
                </a:cubicBezTo>
                <a:cubicBezTo>
                  <a:pt x="2429557" y="7225704"/>
                  <a:pt x="2394997" y="7256806"/>
                  <a:pt x="2374261" y="7294820"/>
                </a:cubicBezTo>
                <a:cubicBezTo>
                  <a:pt x="2370805" y="7312099"/>
                  <a:pt x="2353525" y="7322466"/>
                  <a:pt x="2339701" y="7325922"/>
                </a:cubicBezTo>
                <a:cubicBezTo>
                  <a:pt x="2318965" y="7336290"/>
                  <a:pt x="2308597" y="7353569"/>
                  <a:pt x="2318965" y="7367392"/>
                </a:cubicBezTo>
                <a:cubicBezTo>
                  <a:pt x="2329333" y="7388127"/>
                  <a:pt x="2325877" y="7405406"/>
                  <a:pt x="2312053" y="7419229"/>
                </a:cubicBezTo>
                <a:cubicBezTo>
                  <a:pt x="2263670" y="7519448"/>
                  <a:pt x="2211830" y="7616210"/>
                  <a:pt x="2163446" y="7716429"/>
                </a:cubicBezTo>
                <a:cubicBezTo>
                  <a:pt x="2135798" y="7771722"/>
                  <a:pt x="2111606" y="7827015"/>
                  <a:pt x="2080503" y="7885764"/>
                </a:cubicBezTo>
                <a:cubicBezTo>
                  <a:pt x="2070134" y="7909954"/>
                  <a:pt x="2063222" y="7930689"/>
                  <a:pt x="2049398" y="7947968"/>
                </a:cubicBezTo>
                <a:cubicBezTo>
                  <a:pt x="2025206" y="8017084"/>
                  <a:pt x="2004471" y="8079289"/>
                  <a:pt x="1976823" y="8141494"/>
                </a:cubicBezTo>
                <a:cubicBezTo>
                  <a:pt x="1931895" y="8238256"/>
                  <a:pt x="1900791" y="8338474"/>
                  <a:pt x="1814392" y="8414503"/>
                </a:cubicBezTo>
                <a:cubicBezTo>
                  <a:pt x="1814392" y="8452516"/>
                  <a:pt x="1769464" y="8462884"/>
                  <a:pt x="1772920" y="8507809"/>
                </a:cubicBezTo>
                <a:cubicBezTo>
                  <a:pt x="1776376" y="8528544"/>
                  <a:pt x="1731448" y="8552735"/>
                  <a:pt x="1714168" y="8538912"/>
                </a:cubicBezTo>
                <a:cubicBezTo>
                  <a:pt x="1683064" y="8521633"/>
                  <a:pt x="1655416" y="8528544"/>
                  <a:pt x="1627768" y="8528544"/>
                </a:cubicBezTo>
                <a:cubicBezTo>
                  <a:pt x="1620856" y="8552735"/>
                  <a:pt x="1641592" y="8552735"/>
                  <a:pt x="1645048" y="8570014"/>
                </a:cubicBezTo>
                <a:cubicBezTo>
                  <a:pt x="1613944" y="8587293"/>
                  <a:pt x="1613944" y="8628763"/>
                  <a:pt x="1589753" y="8659865"/>
                </a:cubicBezTo>
                <a:cubicBezTo>
                  <a:pt x="1582841" y="8663321"/>
                  <a:pt x="1586297" y="8673688"/>
                  <a:pt x="1589753" y="8680600"/>
                </a:cubicBezTo>
                <a:cubicBezTo>
                  <a:pt x="1600121" y="8715158"/>
                  <a:pt x="1596665" y="8728981"/>
                  <a:pt x="1558649" y="8739349"/>
                </a:cubicBezTo>
                <a:cubicBezTo>
                  <a:pt x="1544825" y="8746260"/>
                  <a:pt x="1524089" y="8739349"/>
                  <a:pt x="1510265" y="8732437"/>
                </a:cubicBezTo>
                <a:cubicBezTo>
                  <a:pt x="1482617" y="8728981"/>
                  <a:pt x="1465337" y="8718614"/>
                  <a:pt x="1437689" y="8715158"/>
                </a:cubicBezTo>
                <a:cubicBezTo>
                  <a:pt x="1423865" y="8711702"/>
                  <a:pt x="1410042" y="8704791"/>
                  <a:pt x="1413498" y="8728981"/>
                </a:cubicBezTo>
                <a:cubicBezTo>
                  <a:pt x="1413498" y="8746260"/>
                  <a:pt x="1403129" y="8746260"/>
                  <a:pt x="1392761" y="8749716"/>
                </a:cubicBezTo>
                <a:cubicBezTo>
                  <a:pt x="1372025" y="8756628"/>
                  <a:pt x="1347833" y="8756628"/>
                  <a:pt x="1327098" y="8770451"/>
                </a:cubicBezTo>
                <a:cubicBezTo>
                  <a:pt x="1316730" y="8773907"/>
                  <a:pt x="1306362" y="8770451"/>
                  <a:pt x="1295994" y="8763539"/>
                </a:cubicBezTo>
                <a:cubicBezTo>
                  <a:pt x="1278714" y="8760084"/>
                  <a:pt x="1251066" y="8760084"/>
                  <a:pt x="1230330" y="8780818"/>
                </a:cubicBezTo>
                <a:cubicBezTo>
                  <a:pt x="1216506" y="8791186"/>
                  <a:pt x="1195770" y="8791186"/>
                  <a:pt x="1178491" y="8787730"/>
                </a:cubicBezTo>
                <a:cubicBezTo>
                  <a:pt x="1140474" y="8770451"/>
                  <a:pt x="1109370" y="8739349"/>
                  <a:pt x="1074811" y="8715158"/>
                </a:cubicBezTo>
                <a:cubicBezTo>
                  <a:pt x="1019515" y="8684056"/>
                  <a:pt x="967675" y="8649498"/>
                  <a:pt x="912380" y="8608028"/>
                </a:cubicBezTo>
                <a:cubicBezTo>
                  <a:pt x="888188" y="8587293"/>
                  <a:pt x="850172" y="8576926"/>
                  <a:pt x="825980" y="8563102"/>
                </a:cubicBezTo>
                <a:cubicBezTo>
                  <a:pt x="787964" y="8542367"/>
                  <a:pt x="760316" y="8521633"/>
                  <a:pt x="760316" y="8476707"/>
                </a:cubicBezTo>
                <a:cubicBezTo>
                  <a:pt x="760316" y="8469795"/>
                  <a:pt x="756860" y="8466340"/>
                  <a:pt x="756860" y="8462884"/>
                </a:cubicBezTo>
                <a:cubicBezTo>
                  <a:pt x="715388" y="8421414"/>
                  <a:pt x="684284" y="8366121"/>
                  <a:pt x="639357" y="8324652"/>
                </a:cubicBezTo>
                <a:cubicBezTo>
                  <a:pt x="549501" y="8234800"/>
                  <a:pt x="476925" y="8120758"/>
                  <a:pt x="411262" y="8010172"/>
                </a:cubicBezTo>
                <a:cubicBezTo>
                  <a:pt x="400894" y="7996350"/>
                  <a:pt x="390526" y="7979070"/>
                  <a:pt x="380158" y="7961792"/>
                </a:cubicBezTo>
                <a:cubicBezTo>
                  <a:pt x="338686" y="7885764"/>
                  <a:pt x="345598" y="7913410"/>
                  <a:pt x="352510" y="7802824"/>
                </a:cubicBezTo>
                <a:cubicBezTo>
                  <a:pt x="380158" y="7868484"/>
                  <a:pt x="400894" y="7930689"/>
                  <a:pt x="435454" y="7985982"/>
                </a:cubicBezTo>
                <a:cubicBezTo>
                  <a:pt x="445821" y="7972159"/>
                  <a:pt x="452733" y="7954880"/>
                  <a:pt x="438910" y="7941056"/>
                </a:cubicBezTo>
                <a:cubicBezTo>
                  <a:pt x="435454" y="7923778"/>
                  <a:pt x="435454" y="7909954"/>
                  <a:pt x="431998" y="7899587"/>
                </a:cubicBezTo>
                <a:cubicBezTo>
                  <a:pt x="369790" y="7768266"/>
                  <a:pt x="345598" y="7623122"/>
                  <a:pt x="307582" y="7477978"/>
                </a:cubicBezTo>
                <a:cubicBezTo>
                  <a:pt x="273022" y="7332834"/>
                  <a:pt x="248830" y="7173866"/>
                  <a:pt x="214270" y="7028722"/>
                </a:cubicBezTo>
                <a:cubicBezTo>
                  <a:pt x="186623" y="6900858"/>
                  <a:pt x="162431" y="6779904"/>
                  <a:pt x="141695" y="6652040"/>
                </a:cubicBezTo>
                <a:cubicBezTo>
                  <a:pt x="127871" y="6565644"/>
                  <a:pt x="114047" y="6479249"/>
                  <a:pt x="107135" y="6392854"/>
                </a:cubicBezTo>
                <a:cubicBezTo>
                  <a:pt x="96767" y="6299547"/>
                  <a:pt x="82943" y="6202784"/>
                  <a:pt x="72575" y="6112933"/>
                </a:cubicBezTo>
                <a:cubicBezTo>
                  <a:pt x="65663" y="6081830"/>
                  <a:pt x="65663" y="6050728"/>
                  <a:pt x="72575" y="6026538"/>
                </a:cubicBezTo>
                <a:cubicBezTo>
                  <a:pt x="72575" y="5974700"/>
                  <a:pt x="51839" y="5929775"/>
                  <a:pt x="55295" y="5881394"/>
                </a:cubicBezTo>
                <a:cubicBezTo>
                  <a:pt x="55295" y="5794999"/>
                  <a:pt x="34559" y="5708603"/>
                  <a:pt x="34559" y="5622208"/>
                </a:cubicBezTo>
                <a:cubicBezTo>
                  <a:pt x="34559" y="5615297"/>
                  <a:pt x="34559" y="5608385"/>
                  <a:pt x="27647" y="5601473"/>
                </a:cubicBezTo>
                <a:cubicBezTo>
                  <a:pt x="31103" y="5694780"/>
                  <a:pt x="34559" y="5794999"/>
                  <a:pt x="44927" y="5888306"/>
                </a:cubicBezTo>
                <a:cubicBezTo>
                  <a:pt x="41471" y="5888306"/>
                  <a:pt x="34559" y="5888306"/>
                  <a:pt x="34559" y="5888306"/>
                </a:cubicBezTo>
                <a:cubicBezTo>
                  <a:pt x="31103" y="5801910"/>
                  <a:pt x="20735" y="5718971"/>
                  <a:pt x="13824" y="5632576"/>
                </a:cubicBezTo>
                <a:cubicBezTo>
                  <a:pt x="3456" y="5470153"/>
                  <a:pt x="0" y="5311185"/>
                  <a:pt x="0" y="5152218"/>
                </a:cubicBezTo>
                <a:cubicBezTo>
                  <a:pt x="0" y="5034721"/>
                  <a:pt x="0" y="4917223"/>
                  <a:pt x="3456" y="4799725"/>
                </a:cubicBezTo>
                <a:cubicBezTo>
                  <a:pt x="3456" y="4702963"/>
                  <a:pt x="3456" y="4606200"/>
                  <a:pt x="3456" y="4505982"/>
                </a:cubicBezTo>
                <a:cubicBezTo>
                  <a:pt x="3456" y="4426498"/>
                  <a:pt x="3456" y="4343559"/>
                  <a:pt x="13824" y="4264075"/>
                </a:cubicBezTo>
                <a:cubicBezTo>
                  <a:pt x="27647" y="4212238"/>
                  <a:pt x="13824" y="4163856"/>
                  <a:pt x="20735" y="4112019"/>
                </a:cubicBezTo>
                <a:cubicBezTo>
                  <a:pt x="31103" y="4008345"/>
                  <a:pt x="34559" y="3904671"/>
                  <a:pt x="34559" y="3804453"/>
                </a:cubicBezTo>
                <a:cubicBezTo>
                  <a:pt x="34559" y="3731881"/>
                  <a:pt x="44927" y="3655852"/>
                  <a:pt x="44927" y="3586736"/>
                </a:cubicBezTo>
                <a:cubicBezTo>
                  <a:pt x="51839" y="3500341"/>
                  <a:pt x="62207" y="3413945"/>
                  <a:pt x="65663" y="3327551"/>
                </a:cubicBezTo>
                <a:cubicBezTo>
                  <a:pt x="76031" y="3151304"/>
                  <a:pt x="86399" y="2968146"/>
                  <a:pt x="107135" y="2788444"/>
                </a:cubicBezTo>
                <a:cubicBezTo>
                  <a:pt x="120959" y="2684770"/>
                  <a:pt x="127871" y="2577639"/>
                  <a:pt x="148607" y="2477422"/>
                </a:cubicBezTo>
                <a:cubicBezTo>
                  <a:pt x="158975" y="2435951"/>
                  <a:pt x="158975" y="2391026"/>
                  <a:pt x="162431" y="2349556"/>
                </a:cubicBezTo>
                <a:cubicBezTo>
                  <a:pt x="162431" y="2314998"/>
                  <a:pt x="165887" y="2283896"/>
                  <a:pt x="176255" y="2252793"/>
                </a:cubicBezTo>
                <a:cubicBezTo>
                  <a:pt x="186623" y="2207868"/>
                  <a:pt x="186623" y="2159486"/>
                  <a:pt x="196991" y="2111105"/>
                </a:cubicBezTo>
                <a:cubicBezTo>
                  <a:pt x="214270" y="2045445"/>
                  <a:pt x="217726" y="1986696"/>
                  <a:pt x="228094" y="1924491"/>
                </a:cubicBezTo>
                <a:cubicBezTo>
                  <a:pt x="238462" y="1879566"/>
                  <a:pt x="248830" y="1831185"/>
                  <a:pt x="248830" y="1793171"/>
                </a:cubicBezTo>
                <a:cubicBezTo>
                  <a:pt x="248830" y="1737878"/>
                  <a:pt x="262654" y="1686041"/>
                  <a:pt x="273022" y="1630748"/>
                </a:cubicBezTo>
                <a:cubicBezTo>
                  <a:pt x="283390" y="1544352"/>
                  <a:pt x="304126" y="1457957"/>
                  <a:pt x="324862" y="1371562"/>
                </a:cubicBezTo>
                <a:cubicBezTo>
                  <a:pt x="335230" y="1309357"/>
                  <a:pt x="352510" y="1247153"/>
                  <a:pt x="366334" y="1178037"/>
                </a:cubicBezTo>
                <a:cubicBezTo>
                  <a:pt x="380158" y="1115832"/>
                  <a:pt x="404350" y="1053627"/>
                  <a:pt x="414718" y="987967"/>
                </a:cubicBezTo>
                <a:cubicBezTo>
                  <a:pt x="425086" y="943041"/>
                  <a:pt x="445821" y="891204"/>
                  <a:pt x="466557" y="846279"/>
                </a:cubicBezTo>
                <a:cubicBezTo>
                  <a:pt x="470013" y="822088"/>
                  <a:pt x="497661" y="804809"/>
                  <a:pt x="508029" y="773707"/>
                </a:cubicBezTo>
                <a:cubicBezTo>
                  <a:pt x="508029" y="770251"/>
                  <a:pt x="511485" y="766795"/>
                  <a:pt x="511485" y="759884"/>
                </a:cubicBezTo>
                <a:cubicBezTo>
                  <a:pt x="518397" y="742605"/>
                  <a:pt x="508029" y="714958"/>
                  <a:pt x="525309" y="708046"/>
                </a:cubicBezTo>
                <a:cubicBezTo>
                  <a:pt x="552957" y="704591"/>
                  <a:pt x="577149" y="683856"/>
                  <a:pt x="608253" y="694223"/>
                </a:cubicBezTo>
                <a:cubicBezTo>
                  <a:pt x="649725" y="704591"/>
                  <a:pt x="684284" y="697679"/>
                  <a:pt x="718844" y="683856"/>
                </a:cubicBezTo>
                <a:cubicBezTo>
                  <a:pt x="756860" y="663121"/>
                  <a:pt x="794876" y="659665"/>
                  <a:pt x="839804" y="663121"/>
                </a:cubicBezTo>
                <a:cubicBezTo>
                  <a:pt x="881275" y="663121"/>
                  <a:pt x="915836" y="663121"/>
                  <a:pt x="946939" y="628563"/>
                </a:cubicBezTo>
                <a:cubicBezTo>
                  <a:pt x="960763" y="604372"/>
                  <a:pt x="998779" y="607828"/>
                  <a:pt x="1022971" y="611284"/>
                </a:cubicBezTo>
                <a:cubicBezTo>
                  <a:pt x="1036795" y="618195"/>
                  <a:pt x="1054075" y="621651"/>
                  <a:pt x="1064443" y="635474"/>
                </a:cubicBezTo>
                <a:cubicBezTo>
                  <a:pt x="1092091" y="663121"/>
                  <a:pt x="1123194" y="666577"/>
                  <a:pt x="1161211" y="673488"/>
                </a:cubicBezTo>
                <a:cubicBezTo>
                  <a:pt x="1192314" y="680400"/>
                  <a:pt x="1219962" y="683856"/>
                  <a:pt x="1251066" y="690767"/>
                </a:cubicBezTo>
                <a:cubicBezTo>
                  <a:pt x="1278714" y="694223"/>
                  <a:pt x="1295994" y="694223"/>
                  <a:pt x="1316730" y="683856"/>
                </a:cubicBezTo>
                <a:cubicBezTo>
                  <a:pt x="1337466" y="673488"/>
                  <a:pt x="1358201" y="680400"/>
                  <a:pt x="1372025" y="694223"/>
                </a:cubicBezTo>
                <a:cubicBezTo>
                  <a:pt x="1392761" y="714958"/>
                  <a:pt x="1420409" y="721870"/>
                  <a:pt x="1441145" y="728781"/>
                </a:cubicBezTo>
                <a:cubicBezTo>
                  <a:pt x="1482617" y="735693"/>
                  <a:pt x="1527545" y="742605"/>
                  <a:pt x="1569017" y="752972"/>
                </a:cubicBezTo>
                <a:cubicBezTo>
                  <a:pt x="1589753" y="759884"/>
                  <a:pt x="1610488" y="766795"/>
                  <a:pt x="1631224" y="759884"/>
                </a:cubicBezTo>
                <a:cubicBezTo>
                  <a:pt x="1645048" y="759884"/>
                  <a:pt x="1655416" y="759884"/>
                  <a:pt x="1669240" y="766795"/>
                </a:cubicBezTo>
                <a:cubicBezTo>
                  <a:pt x="1717624" y="801353"/>
                  <a:pt x="1783288" y="822088"/>
                  <a:pt x="1817848" y="877381"/>
                </a:cubicBezTo>
                <a:cubicBezTo>
                  <a:pt x="1859320" y="925762"/>
                  <a:pt x="1914615" y="946497"/>
                  <a:pt x="1969911" y="967232"/>
                </a:cubicBezTo>
                <a:cubicBezTo>
                  <a:pt x="2039030" y="998334"/>
                  <a:pt x="2101238" y="1043260"/>
                  <a:pt x="2156534" y="1088185"/>
                </a:cubicBezTo>
                <a:cubicBezTo>
                  <a:pt x="2198006" y="1122744"/>
                  <a:pt x="2239478" y="1174581"/>
                  <a:pt x="2225654" y="1236785"/>
                </a:cubicBezTo>
                <a:cubicBezTo>
                  <a:pt x="2225654" y="1250609"/>
                  <a:pt x="2225654" y="1260976"/>
                  <a:pt x="2236022" y="1274799"/>
                </a:cubicBezTo>
                <a:cubicBezTo>
                  <a:pt x="2239478" y="1292078"/>
                  <a:pt x="2242934" y="1309357"/>
                  <a:pt x="2239478" y="1326636"/>
                </a:cubicBezTo>
                <a:cubicBezTo>
                  <a:pt x="2218742" y="1395753"/>
                  <a:pt x="2225654" y="1464869"/>
                  <a:pt x="2225654" y="1527073"/>
                </a:cubicBezTo>
                <a:cubicBezTo>
                  <a:pt x="2225654" y="1578911"/>
                  <a:pt x="2218742" y="1627292"/>
                  <a:pt x="2198006" y="1672217"/>
                </a:cubicBezTo>
                <a:cubicBezTo>
                  <a:pt x="2198006" y="1675673"/>
                  <a:pt x="2194550" y="1682585"/>
                  <a:pt x="2194550" y="1686041"/>
                </a:cubicBezTo>
                <a:cubicBezTo>
                  <a:pt x="2180726" y="1768980"/>
                  <a:pt x="2142710" y="1838096"/>
                  <a:pt x="2142710" y="1924491"/>
                </a:cubicBezTo>
                <a:cubicBezTo>
                  <a:pt x="2142710" y="1979784"/>
                  <a:pt x="2125430" y="2031622"/>
                  <a:pt x="2121974" y="2086914"/>
                </a:cubicBezTo>
                <a:cubicBezTo>
                  <a:pt x="2108150" y="2211324"/>
                  <a:pt x="2077047" y="2339189"/>
                  <a:pt x="2070134" y="2467054"/>
                </a:cubicBezTo>
                <a:cubicBezTo>
                  <a:pt x="2066678" y="2539626"/>
                  <a:pt x="2056310" y="2601830"/>
                  <a:pt x="2045942" y="2670947"/>
                </a:cubicBezTo>
                <a:cubicBezTo>
                  <a:pt x="2045942" y="2674402"/>
                  <a:pt x="2045942" y="2677858"/>
                  <a:pt x="2045942" y="2684770"/>
                </a:cubicBezTo>
                <a:cubicBezTo>
                  <a:pt x="2049398" y="2805723"/>
                  <a:pt x="2021750" y="2919765"/>
                  <a:pt x="2004471" y="3044175"/>
                </a:cubicBezTo>
                <a:cubicBezTo>
                  <a:pt x="1994103" y="3154760"/>
                  <a:pt x="1976823" y="3268801"/>
                  <a:pt x="1956087" y="3382843"/>
                </a:cubicBezTo>
                <a:cubicBezTo>
                  <a:pt x="1945719" y="3410490"/>
                  <a:pt x="1931895" y="3427769"/>
                  <a:pt x="1931895" y="3458872"/>
                </a:cubicBezTo>
                <a:cubicBezTo>
                  <a:pt x="1918071" y="3545266"/>
                  <a:pt x="1900791" y="3631662"/>
                  <a:pt x="1900791" y="3721513"/>
                </a:cubicBezTo>
                <a:cubicBezTo>
                  <a:pt x="1900791" y="3752616"/>
                  <a:pt x="1890423" y="3783718"/>
                  <a:pt x="1883511" y="3814819"/>
                </a:cubicBezTo>
                <a:cubicBezTo>
                  <a:pt x="1883511" y="3845922"/>
                  <a:pt x="1893879" y="3866657"/>
                  <a:pt x="1883511" y="3894304"/>
                </a:cubicBezTo>
                <a:cubicBezTo>
                  <a:pt x="1876599" y="3918494"/>
                  <a:pt x="1876599" y="3949596"/>
                  <a:pt x="1873143" y="3977243"/>
                </a:cubicBezTo>
                <a:cubicBezTo>
                  <a:pt x="1873143" y="3984155"/>
                  <a:pt x="1873143" y="3994522"/>
                  <a:pt x="1869687" y="4004890"/>
                </a:cubicBezTo>
                <a:cubicBezTo>
                  <a:pt x="1828216" y="4070549"/>
                  <a:pt x="1828216" y="4146578"/>
                  <a:pt x="1817848" y="4222605"/>
                </a:cubicBezTo>
                <a:cubicBezTo>
                  <a:pt x="1814392" y="4264075"/>
                  <a:pt x="1807479" y="4302089"/>
                  <a:pt x="1786743" y="4343559"/>
                </a:cubicBezTo>
                <a:cubicBezTo>
                  <a:pt x="1769464" y="4381572"/>
                  <a:pt x="1772920" y="4419586"/>
                  <a:pt x="1769464" y="4461056"/>
                </a:cubicBezTo>
                <a:cubicBezTo>
                  <a:pt x="1769464" y="4485247"/>
                  <a:pt x="1769464" y="4512893"/>
                  <a:pt x="1762552" y="4537084"/>
                </a:cubicBezTo>
                <a:cubicBezTo>
                  <a:pt x="1745272" y="4613112"/>
                  <a:pt x="1741816" y="4689140"/>
                  <a:pt x="1738360" y="4768623"/>
                </a:cubicBezTo>
                <a:cubicBezTo>
                  <a:pt x="1738360" y="4861930"/>
                  <a:pt x="1731448" y="4955237"/>
                  <a:pt x="1700344" y="5041632"/>
                </a:cubicBezTo>
                <a:cubicBezTo>
                  <a:pt x="1696888" y="5038176"/>
                  <a:pt x="1696888" y="5034721"/>
                  <a:pt x="1689976" y="5027809"/>
                </a:cubicBezTo>
                <a:cubicBezTo>
                  <a:pt x="1689976" y="5027809"/>
                  <a:pt x="1686520" y="5027809"/>
                  <a:pt x="1686520" y="5034721"/>
                </a:cubicBezTo>
                <a:cubicBezTo>
                  <a:pt x="1683064" y="5069279"/>
                  <a:pt x="1676152" y="5110748"/>
                  <a:pt x="1683064" y="5141851"/>
                </a:cubicBezTo>
                <a:cubicBezTo>
                  <a:pt x="1696888" y="5210967"/>
                  <a:pt x="1676152" y="5283539"/>
                  <a:pt x="1683064" y="5345743"/>
                </a:cubicBezTo>
                <a:cubicBezTo>
                  <a:pt x="1683064" y="5359567"/>
                  <a:pt x="1683064" y="5373390"/>
                  <a:pt x="1676152" y="5376846"/>
                </a:cubicBezTo>
                <a:cubicBezTo>
                  <a:pt x="1641592" y="5390669"/>
                  <a:pt x="1658872" y="5428683"/>
                  <a:pt x="1655416" y="5452874"/>
                </a:cubicBezTo>
                <a:cubicBezTo>
                  <a:pt x="1651960" y="5501255"/>
                  <a:pt x="1655416" y="5549636"/>
                  <a:pt x="1645048" y="5601473"/>
                </a:cubicBezTo>
                <a:cubicBezTo>
                  <a:pt x="1641592" y="5622208"/>
                  <a:pt x="1645048" y="5646399"/>
                  <a:pt x="1651960" y="5670590"/>
                </a:cubicBezTo>
                <a:cubicBezTo>
                  <a:pt x="1655416" y="5632576"/>
                  <a:pt x="1683064" y="5594562"/>
                  <a:pt x="1683064" y="5556548"/>
                </a:cubicBezTo>
                <a:cubicBezTo>
                  <a:pt x="1700344" y="5577283"/>
                  <a:pt x="1689976" y="5604929"/>
                  <a:pt x="1689976" y="5625664"/>
                </a:cubicBezTo>
                <a:cubicBezTo>
                  <a:pt x="1689976" y="5646399"/>
                  <a:pt x="1689976" y="5663678"/>
                  <a:pt x="1689976" y="5680957"/>
                </a:cubicBezTo>
                <a:cubicBezTo>
                  <a:pt x="1696888" y="5718971"/>
                  <a:pt x="1700344" y="5753529"/>
                  <a:pt x="1689976" y="5788087"/>
                </a:cubicBezTo>
                <a:cubicBezTo>
                  <a:pt x="1689976" y="5798455"/>
                  <a:pt x="1689976" y="5808822"/>
                  <a:pt x="1696888" y="5812278"/>
                </a:cubicBezTo>
                <a:cubicBezTo>
                  <a:pt x="1707256" y="5826101"/>
                  <a:pt x="1707256" y="5850292"/>
                  <a:pt x="1707256" y="5864115"/>
                </a:cubicBezTo>
                <a:cubicBezTo>
                  <a:pt x="1700344" y="5936686"/>
                  <a:pt x="1714168" y="5998892"/>
                  <a:pt x="1721080" y="6071464"/>
                </a:cubicBezTo>
                <a:cubicBezTo>
                  <a:pt x="1731448" y="6137124"/>
                  <a:pt x="1727992" y="6202784"/>
                  <a:pt x="1741816" y="6275356"/>
                </a:cubicBezTo>
                <a:cubicBezTo>
                  <a:pt x="1745272" y="6309914"/>
                  <a:pt x="1745272" y="6344472"/>
                  <a:pt x="1738360" y="6379030"/>
                </a:cubicBezTo>
                <a:cubicBezTo>
                  <a:pt x="1721080" y="6420500"/>
                  <a:pt x="1738360" y="6461970"/>
                  <a:pt x="1741816" y="6496528"/>
                </a:cubicBezTo>
                <a:cubicBezTo>
                  <a:pt x="1741816" y="6506896"/>
                  <a:pt x="1745272" y="6506896"/>
                  <a:pt x="1752184" y="6506896"/>
                </a:cubicBezTo>
                <a:cubicBezTo>
                  <a:pt x="1762552" y="6496528"/>
                  <a:pt x="1769464" y="6503440"/>
                  <a:pt x="1769464" y="6510351"/>
                </a:cubicBezTo>
                <a:cubicBezTo>
                  <a:pt x="1769464" y="6548365"/>
                  <a:pt x="1783288" y="6589835"/>
                  <a:pt x="1769464" y="6624393"/>
                </a:cubicBezTo>
                <a:cubicBezTo>
                  <a:pt x="1762552" y="6634760"/>
                  <a:pt x="1752184" y="6652040"/>
                  <a:pt x="1776376" y="6658951"/>
                </a:cubicBezTo>
                <a:cubicBezTo>
                  <a:pt x="1786743" y="6658951"/>
                  <a:pt x="1783288" y="6669318"/>
                  <a:pt x="1783288" y="6672774"/>
                </a:cubicBezTo>
                <a:cubicBezTo>
                  <a:pt x="1762552" y="6703876"/>
                  <a:pt x="1769464" y="6734979"/>
                  <a:pt x="1786743" y="6766081"/>
                </a:cubicBezTo>
                <a:cubicBezTo>
                  <a:pt x="1807479" y="6797184"/>
                  <a:pt x="1807479" y="6824830"/>
                  <a:pt x="1804023" y="6855932"/>
                </a:cubicBezTo>
                <a:cubicBezTo>
                  <a:pt x="1804023" y="6869756"/>
                  <a:pt x="1800567" y="6887034"/>
                  <a:pt x="1800567" y="6900858"/>
                </a:cubicBezTo>
                <a:cubicBezTo>
                  <a:pt x="1807479" y="6976886"/>
                  <a:pt x="1817848" y="7059825"/>
                  <a:pt x="1828216" y="7132397"/>
                </a:cubicBezTo>
                <a:cubicBezTo>
                  <a:pt x="1828216" y="7149676"/>
                  <a:pt x="1838584" y="7170411"/>
                  <a:pt x="1845496" y="7187690"/>
                </a:cubicBezTo>
                <a:cubicBezTo>
                  <a:pt x="1859320" y="7180778"/>
                  <a:pt x="1862776" y="7163500"/>
                  <a:pt x="1869687" y="7156588"/>
                </a:cubicBezTo>
                <a:cubicBezTo>
                  <a:pt x="2021750" y="6897402"/>
                  <a:pt x="2153078" y="6634760"/>
                  <a:pt x="2294773" y="6372119"/>
                </a:cubicBezTo>
                <a:cubicBezTo>
                  <a:pt x="2370805" y="6223519"/>
                  <a:pt x="2439925" y="6071464"/>
                  <a:pt x="2529780" y="5929775"/>
                </a:cubicBezTo>
                <a:cubicBezTo>
                  <a:pt x="2553972" y="5888306"/>
                  <a:pt x="2571252" y="5850292"/>
                  <a:pt x="2591988" y="5808822"/>
                </a:cubicBezTo>
                <a:cubicBezTo>
                  <a:pt x="2630004" y="5739706"/>
                  <a:pt x="2657652" y="5677501"/>
                  <a:pt x="2692212" y="5608385"/>
                </a:cubicBezTo>
                <a:cubicBezTo>
                  <a:pt x="2730227" y="5539269"/>
                  <a:pt x="2761332" y="5470153"/>
                  <a:pt x="2795891" y="5397581"/>
                </a:cubicBezTo>
                <a:cubicBezTo>
                  <a:pt x="2833907" y="5318097"/>
                  <a:pt x="2871923" y="5242069"/>
                  <a:pt x="2909939" y="5166041"/>
                </a:cubicBezTo>
                <a:cubicBezTo>
                  <a:pt x="2934130" y="5128027"/>
                  <a:pt x="2941042" y="5093469"/>
                  <a:pt x="2958323" y="5058911"/>
                </a:cubicBezTo>
                <a:cubicBezTo>
                  <a:pt x="3023987" y="4910311"/>
                  <a:pt x="3093106" y="4765167"/>
                  <a:pt x="3155314" y="4613112"/>
                </a:cubicBezTo>
                <a:cubicBezTo>
                  <a:pt x="3214065" y="4474879"/>
                  <a:pt x="3276274" y="4333191"/>
                  <a:pt x="3338481" y="4194959"/>
                </a:cubicBezTo>
                <a:cubicBezTo>
                  <a:pt x="3355760" y="4153489"/>
                  <a:pt x="3369585" y="4115475"/>
                  <a:pt x="3393777" y="4080917"/>
                </a:cubicBezTo>
                <a:cubicBezTo>
                  <a:pt x="3424881" y="4046359"/>
                  <a:pt x="3428337" y="4001433"/>
                  <a:pt x="3442161" y="3959963"/>
                </a:cubicBezTo>
                <a:cubicBezTo>
                  <a:pt x="3469808" y="3908126"/>
                  <a:pt x="3500913" y="3863202"/>
                  <a:pt x="3525104" y="3814819"/>
                </a:cubicBezTo>
                <a:cubicBezTo>
                  <a:pt x="3542384" y="3783718"/>
                  <a:pt x="3545840" y="3742248"/>
                  <a:pt x="3559664" y="3711146"/>
                </a:cubicBezTo>
                <a:cubicBezTo>
                  <a:pt x="3573488" y="3680043"/>
                  <a:pt x="3590768" y="3648941"/>
                  <a:pt x="3604591" y="3621295"/>
                </a:cubicBezTo>
                <a:cubicBezTo>
                  <a:pt x="3614959" y="3600560"/>
                  <a:pt x="3621872" y="3579825"/>
                  <a:pt x="3625328" y="3555634"/>
                </a:cubicBezTo>
                <a:cubicBezTo>
                  <a:pt x="3625328" y="3441592"/>
                  <a:pt x="3646064" y="3337918"/>
                  <a:pt x="3656432" y="3223876"/>
                </a:cubicBezTo>
                <a:cubicBezTo>
                  <a:pt x="3659888" y="3175495"/>
                  <a:pt x="3666800" y="3120202"/>
                  <a:pt x="3666800" y="3068364"/>
                </a:cubicBezTo>
                <a:cubicBezTo>
                  <a:pt x="3666800" y="3044175"/>
                  <a:pt x="3649520" y="3030351"/>
                  <a:pt x="3656432" y="3002704"/>
                </a:cubicBezTo>
                <a:cubicBezTo>
                  <a:pt x="3656432" y="2968146"/>
                  <a:pt x="3659888" y="2926676"/>
                  <a:pt x="3666800" y="2892119"/>
                </a:cubicBezTo>
                <a:cubicBezTo>
                  <a:pt x="3677168" y="2812635"/>
                  <a:pt x="3687536" y="2733151"/>
                  <a:pt x="3697904" y="2657123"/>
                </a:cubicBezTo>
                <a:cubicBezTo>
                  <a:pt x="3704816" y="2588007"/>
                  <a:pt x="3704816" y="2522346"/>
                  <a:pt x="3732463" y="2456686"/>
                </a:cubicBezTo>
                <a:cubicBezTo>
                  <a:pt x="3735920" y="2435951"/>
                  <a:pt x="3732463" y="2415216"/>
                  <a:pt x="3735920" y="2394482"/>
                </a:cubicBezTo>
                <a:cubicBezTo>
                  <a:pt x="3760111" y="2252793"/>
                  <a:pt x="3763567" y="2111105"/>
                  <a:pt x="3780847" y="1969417"/>
                </a:cubicBezTo>
                <a:cubicBezTo>
                  <a:pt x="3822319" y="1762068"/>
                  <a:pt x="3853423" y="1551264"/>
                  <a:pt x="3898351" y="1340459"/>
                </a:cubicBezTo>
                <a:cubicBezTo>
                  <a:pt x="3939823" y="1164213"/>
                  <a:pt x="3984750" y="987967"/>
                  <a:pt x="4060782" y="825544"/>
                </a:cubicBezTo>
                <a:cubicBezTo>
                  <a:pt x="4067694" y="811721"/>
                  <a:pt x="4078062" y="794441"/>
                  <a:pt x="4081518" y="780618"/>
                </a:cubicBezTo>
                <a:cubicBezTo>
                  <a:pt x="4084974" y="749516"/>
                  <a:pt x="4095342" y="721870"/>
                  <a:pt x="4136813" y="714958"/>
                </a:cubicBezTo>
                <a:cubicBezTo>
                  <a:pt x="4147182" y="690767"/>
                  <a:pt x="4171374" y="690767"/>
                  <a:pt x="4199021" y="683856"/>
                </a:cubicBezTo>
                <a:cubicBezTo>
                  <a:pt x="4202477" y="683856"/>
                  <a:pt x="4209389" y="680400"/>
                  <a:pt x="4209389" y="673488"/>
                </a:cubicBezTo>
                <a:cubicBezTo>
                  <a:pt x="4230125" y="642386"/>
                  <a:pt x="4264685" y="635474"/>
                  <a:pt x="4285421" y="607828"/>
                </a:cubicBezTo>
                <a:cubicBezTo>
                  <a:pt x="4309613" y="583637"/>
                  <a:pt x="4340717" y="566358"/>
                  <a:pt x="4375277" y="552535"/>
                </a:cubicBezTo>
                <a:cubicBezTo>
                  <a:pt x="4420204" y="535256"/>
                  <a:pt x="4440940" y="497242"/>
                  <a:pt x="4434028" y="448861"/>
                </a:cubicBezTo>
                <a:cubicBezTo>
                  <a:pt x="4434028" y="441949"/>
                  <a:pt x="4434028" y="431582"/>
                  <a:pt x="4447852" y="431582"/>
                </a:cubicBezTo>
                <a:cubicBezTo>
                  <a:pt x="4461676" y="424670"/>
                  <a:pt x="4475500" y="403935"/>
                  <a:pt x="4492780" y="403935"/>
                </a:cubicBezTo>
                <a:cubicBezTo>
                  <a:pt x="4534251" y="390112"/>
                  <a:pt x="4572268" y="379744"/>
                  <a:pt x="4613740" y="386656"/>
                </a:cubicBezTo>
                <a:cubicBezTo>
                  <a:pt x="4724331" y="390112"/>
                  <a:pt x="4841835" y="400479"/>
                  <a:pt x="4952426" y="393568"/>
                </a:cubicBezTo>
                <a:cubicBezTo>
                  <a:pt x="5031914" y="393568"/>
                  <a:pt x="5111401" y="400479"/>
                  <a:pt x="5187433" y="417758"/>
                </a:cubicBezTo>
                <a:cubicBezTo>
                  <a:pt x="5249641" y="424670"/>
                  <a:pt x="5322216" y="424670"/>
                  <a:pt x="5387880" y="445405"/>
                </a:cubicBezTo>
                <a:cubicBezTo>
                  <a:pt x="5450087" y="466140"/>
                  <a:pt x="5515752" y="486875"/>
                  <a:pt x="5571047" y="521432"/>
                </a:cubicBezTo>
                <a:cubicBezTo>
                  <a:pt x="5577959" y="524888"/>
                  <a:pt x="5581415" y="531800"/>
                  <a:pt x="5591783" y="531800"/>
                </a:cubicBezTo>
                <a:cubicBezTo>
                  <a:pt x="5667815" y="549079"/>
                  <a:pt x="5723110" y="607828"/>
                  <a:pt x="5788774" y="649298"/>
                </a:cubicBezTo>
                <a:cubicBezTo>
                  <a:pt x="5840614" y="680400"/>
                  <a:pt x="5882086" y="721870"/>
                  <a:pt x="5930470" y="749516"/>
                </a:cubicBezTo>
                <a:cubicBezTo>
                  <a:pt x="5958118" y="770251"/>
                  <a:pt x="5982309" y="801353"/>
                  <a:pt x="5982309" y="839367"/>
                </a:cubicBezTo>
                <a:cubicBezTo>
                  <a:pt x="5985765" y="908483"/>
                  <a:pt x="6013413" y="960321"/>
                  <a:pt x="6044517" y="1019069"/>
                </a:cubicBezTo>
                <a:cubicBezTo>
                  <a:pt x="6061797" y="1043260"/>
                  <a:pt x="6061797" y="1063995"/>
                  <a:pt x="6051429" y="1088185"/>
                </a:cubicBezTo>
                <a:cubicBezTo>
                  <a:pt x="6027237" y="1171125"/>
                  <a:pt x="6020325" y="1257520"/>
                  <a:pt x="6013413" y="1340459"/>
                </a:cubicBezTo>
                <a:cubicBezTo>
                  <a:pt x="5999589" y="1419943"/>
                  <a:pt x="5996134" y="1495971"/>
                  <a:pt x="5996134" y="1568543"/>
                </a:cubicBezTo>
                <a:cubicBezTo>
                  <a:pt x="5996134" y="1630748"/>
                  <a:pt x="5971941" y="1692952"/>
                  <a:pt x="5958118" y="1744789"/>
                </a:cubicBezTo>
                <a:cubicBezTo>
                  <a:pt x="5933926" y="1855375"/>
                  <a:pt x="5899366" y="1955594"/>
                  <a:pt x="5888998" y="2062724"/>
                </a:cubicBezTo>
                <a:cubicBezTo>
                  <a:pt x="5885542" y="2080003"/>
                  <a:pt x="5882086" y="2107649"/>
                  <a:pt x="5868262" y="2128384"/>
                </a:cubicBezTo>
                <a:cubicBezTo>
                  <a:pt x="5857894" y="2162942"/>
                  <a:pt x="5854438" y="2194045"/>
                  <a:pt x="5850982" y="2228603"/>
                </a:cubicBezTo>
                <a:cubicBezTo>
                  <a:pt x="5840614" y="2290807"/>
                  <a:pt x="5823334" y="2353012"/>
                  <a:pt x="5809510" y="2422128"/>
                </a:cubicBezTo>
                <a:cubicBezTo>
                  <a:pt x="5795686" y="2477422"/>
                  <a:pt x="5795686" y="2539626"/>
                  <a:pt x="5781862" y="2594918"/>
                </a:cubicBezTo>
                <a:cubicBezTo>
                  <a:pt x="5764583" y="2702049"/>
                  <a:pt x="5736935" y="2816090"/>
                  <a:pt x="5723110" y="2926676"/>
                </a:cubicBezTo>
                <a:cubicBezTo>
                  <a:pt x="5709286" y="3002704"/>
                  <a:pt x="5702375" y="3075277"/>
                  <a:pt x="5685095" y="3151304"/>
                </a:cubicBezTo>
                <a:cubicBezTo>
                  <a:pt x="5681639" y="3178950"/>
                  <a:pt x="5678183" y="3210053"/>
                  <a:pt x="5653991" y="3237700"/>
                </a:cubicBezTo>
                <a:cubicBezTo>
                  <a:pt x="5640167" y="3251522"/>
                  <a:pt x="5633255" y="3279169"/>
                  <a:pt x="5664359" y="3299904"/>
                </a:cubicBezTo>
                <a:cubicBezTo>
                  <a:pt x="5671271" y="3310271"/>
                  <a:pt x="5667815" y="3341373"/>
                  <a:pt x="5653991" y="3362108"/>
                </a:cubicBezTo>
                <a:cubicBezTo>
                  <a:pt x="5633255" y="3400122"/>
                  <a:pt x="5636711" y="3458872"/>
                  <a:pt x="5591783" y="3486517"/>
                </a:cubicBezTo>
                <a:cubicBezTo>
                  <a:pt x="5581415" y="3493429"/>
                  <a:pt x="5577959" y="3514164"/>
                  <a:pt x="5577959" y="3527987"/>
                </a:cubicBezTo>
                <a:cubicBezTo>
                  <a:pt x="5571047" y="3566001"/>
                  <a:pt x="5564135" y="3600560"/>
                  <a:pt x="5564135" y="3631662"/>
                </a:cubicBezTo>
                <a:cubicBezTo>
                  <a:pt x="5560679" y="3642030"/>
                  <a:pt x="5564135" y="3645485"/>
                  <a:pt x="5560679" y="3648941"/>
                </a:cubicBezTo>
                <a:cubicBezTo>
                  <a:pt x="5539944" y="3673132"/>
                  <a:pt x="5546855" y="3697322"/>
                  <a:pt x="5550311" y="3718057"/>
                </a:cubicBezTo>
                <a:cubicBezTo>
                  <a:pt x="5550311" y="3742248"/>
                  <a:pt x="5546855" y="3752616"/>
                  <a:pt x="5529576" y="3766438"/>
                </a:cubicBezTo>
                <a:cubicBezTo>
                  <a:pt x="5515752" y="3759526"/>
                  <a:pt x="5522664" y="3745703"/>
                  <a:pt x="5522664" y="3735336"/>
                </a:cubicBezTo>
                <a:cubicBezTo>
                  <a:pt x="5522664" y="3728424"/>
                  <a:pt x="5536488" y="3721513"/>
                  <a:pt x="5529576" y="3711146"/>
                </a:cubicBezTo>
                <a:cubicBezTo>
                  <a:pt x="5508840" y="3686954"/>
                  <a:pt x="5519208" y="3655852"/>
                  <a:pt x="5522664" y="3628206"/>
                </a:cubicBezTo>
                <a:cubicBezTo>
                  <a:pt x="5522664" y="3590193"/>
                  <a:pt x="5529576" y="3555634"/>
                  <a:pt x="5529576" y="3514164"/>
                </a:cubicBezTo>
                <a:cubicBezTo>
                  <a:pt x="5529576" y="3510709"/>
                  <a:pt x="5529576" y="3500341"/>
                  <a:pt x="5519208" y="3486517"/>
                </a:cubicBezTo>
                <a:cubicBezTo>
                  <a:pt x="5505384" y="3500341"/>
                  <a:pt x="5505384" y="3514164"/>
                  <a:pt x="5505384" y="3527987"/>
                </a:cubicBezTo>
                <a:cubicBezTo>
                  <a:pt x="5495016" y="3572913"/>
                  <a:pt x="5505384" y="3628206"/>
                  <a:pt x="5495016" y="3673132"/>
                </a:cubicBezTo>
                <a:cubicBezTo>
                  <a:pt x="5477736" y="3752616"/>
                  <a:pt x="5495016" y="3828643"/>
                  <a:pt x="5484648" y="3908126"/>
                </a:cubicBezTo>
                <a:cubicBezTo>
                  <a:pt x="5477736" y="3977243"/>
                  <a:pt x="5474280" y="4039447"/>
                  <a:pt x="5467367" y="4108563"/>
                </a:cubicBezTo>
                <a:cubicBezTo>
                  <a:pt x="5463911" y="4136211"/>
                  <a:pt x="5460455" y="4163856"/>
                  <a:pt x="5467367" y="4188048"/>
                </a:cubicBezTo>
                <a:cubicBezTo>
                  <a:pt x="5474280" y="4198415"/>
                  <a:pt x="5474280" y="4208782"/>
                  <a:pt x="5474280" y="4212238"/>
                </a:cubicBezTo>
                <a:cubicBezTo>
                  <a:pt x="5460455" y="4257164"/>
                  <a:pt x="5467367" y="4309001"/>
                  <a:pt x="5460455" y="4353926"/>
                </a:cubicBezTo>
                <a:cubicBezTo>
                  <a:pt x="5450087" y="4405763"/>
                  <a:pt x="5467367" y="4457600"/>
                  <a:pt x="5460455" y="4512893"/>
                </a:cubicBezTo>
                <a:cubicBezTo>
                  <a:pt x="5453543" y="4557819"/>
                  <a:pt x="5460455" y="4602744"/>
                  <a:pt x="5453543" y="4647670"/>
                </a:cubicBezTo>
                <a:cubicBezTo>
                  <a:pt x="5443176" y="4692595"/>
                  <a:pt x="5453543" y="4737521"/>
                  <a:pt x="5453543" y="4785902"/>
                </a:cubicBezTo>
                <a:cubicBezTo>
                  <a:pt x="5453543" y="4820460"/>
                  <a:pt x="5450087" y="4855018"/>
                  <a:pt x="5450087" y="4896488"/>
                </a:cubicBezTo>
                <a:cubicBezTo>
                  <a:pt x="5450087" y="4906856"/>
                  <a:pt x="5436264" y="4917223"/>
                  <a:pt x="5432808" y="4927590"/>
                </a:cubicBezTo>
                <a:cubicBezTo>
                  <a:pt x="5429352" y="4941414"/>
                  <a:pt x="5422440" y="4955237"/>
                  <a:pt x="5429352" y="4979428"/>
                </a:cubicBezTo>
                <a:cubicBezTo>
                  <a:pt x="5443176" y="4979428"/>
                  <a:pt x="5432808" y="4951781"/>
                  <a:pt x="5453543" y="4955237"/>
                </a:cubicBezTo>
                <a:cubicBezTo>
                  <a:pt x="5453543" y="4972516"/>
                  <a:pt x="5463911" y="4986339"/>
                  <a:pt x="5460455" y="5003618"/>
                </a:cubicBezTo>
                <a:cubicBezTo>
                  <a:pt x="5460455" y="5093469"/>
                  <a:pt x="5467367" y="5179865"/>
                  <a:pt x="5474280" y="5266260"/>
                </a:cubicBezTo>
                <a:cubicBezTo>
                  <a:pt x="5477736" y="5321553"/>
                  <a:pt x="5463911" y="5376846"/>
                  <a:pt x="5463911" y="5432139"/>
                </a:cubicBezTo>
                <a:cubicBezTo>
                  <a:pt x="5467367" y="5445962"/>
                  <a:pt x="5463911" y="5459785"/>
                  <a:pt x="5474280" y="5470153"/>
                </a:cubicBezTo>
                <a:cubicBezTo>
                  <a:pt x="5484648" y="5477064"/>
                  <a:pt x="5477736" y="5494343"/>
                  <a:pt x="5467367" y="5504711"/>
                </a:cubicBezTo>
                <a:cubicBezTo>
                  <a:pt x="5460455" y="5528901"/>
                  <a:pt x="5460455" y="5556548"/>
                  <a:pt x="5474280" y="5580739"/>
                </a:cubicBezTo>
                <a:cubicBezTo>
                  <a:pt x="5491560" y="5601473"/>
                  <a:pt x="5495016" y="5622208"/>
                  <a:pt x="5491560" y="5639487"/>
                </a:cubicBezTo>
                <a:cubicBezTo>
                  <a:pt x="5484648" y="5677501"/>
                  <a:pt x="5505384" y="5708603"/>
                  <a:pt x="5477736" y="5736250"/>
                </a:cubicBezTo>
                <a:cubicBezTo>
                  <a:pt x="5474280" y="5750073"/>
                  <a:pt x="5477736" y="5763896"/>
                  <a:pt x="5484648" y="5767352"/>
                </a:cubicBezTo>
                <a:cubicBezTo>
                  <a:pt x="5515752" y="5801910"/>
                  <a:pt x="5495016" y="5839924"/>
                  <a:pt x="5491560" y="5874482"/>
                </a:cubicBezTo>
                <a:cubicBezTo>
                  <a:pt x="5484648" y="5912496"/>
                  <a:pt x="5474280" y="5953966"/>
                  <a:pt x="5491560" y="5988524"/>
                </a:cubicBezTo>
                <a:cubicBezTo>
                  <a:pt x="5498472" y="6019626"/>
                  <a:pt x="5495016" y="6043817"/>
                  <a:pt x="5495016" y="6074919"/>
                </a:cubicBezTo>
                <a:cubicBezTo>
                  <a:pt x="5495016" y="6085286"/>
                  <a:pt x="5477736" y="6092198"/>
                  <a:pt x="5474280" y="6099110"/>
                </a:cubicBezTo>
                <a:cubicBezTo>
                  <a:pt x="5463911" y="6102566"/>
                  <a:pt x="5463911" y="6112933"/>
                  <a:pt x="5474280" y="6116389"/>
                </a:cubicBezTo>
                <a:cubicBezTo>
                  <a:pt x="5505384" y="6123300"/>
                  <a:pt x="5491560" y="6144036"/>
                  <a:pt x="5491560" y="6157858"/>
                </a:cubicBezTo>
                <a:cubicBezTo>
                  <a:pt x="5491560" y="6171682"/>
                  <a:pt x="5474280" y="6192416"/>
                  <a:pt x="5498472" y="6202784"/>
                </a:cubicBezTo>
                <a:cubicBezTo>
                  <a:pt x="5505384" y="6202784"/>
                  <a:pt x="5498472" y="6213152"/>
                  <a:pt x="5498472" y="6223519"/>
                </a:cubicBezTo>
                <a:cubicBezTo>
                  <a:pt x="5491560" y="6237342"/>
                  <a:pt x="5491560" y="6258077"/>
                  <a:pt x="5491560" y="6278812"/>
                </a:cubicBezTo>
                <a:cubicBezTo>
                  <a:pt x="5491560" y="6303002"/>
                  <a:pt x="5495016" y="6323738"/>
                  <a:pt x="5474280" y="6344472"/>
                </a:cubicBezTo>
                <a:cubicBezTo>
                  <a:pt x="5460455" y="6354840"/>
                  <a:pt x="5467367" y="6375574"/>
                  <a:pt x="5463911" y="6392854"/>
                </a:cubicBezTo>
                <a:cubicBezTo>
                  <a:pt x="5460455" y="6430868"/>
                  <a:pt x="5453543" y="6472338"/>
                  <a:pt x="5460455" y="6510351"/>
                </a:cubicBezTo>
                <a:cubicBezTo>
                  <a:pt x="5463911" y="6541454"/>
                  <a:pt x="5467367" y="6579468"/>
                  <a:pt x="5474280" y="6607114"/>
                </a:cubicBezTo>
                <a:cubicBezTo>
                  <a:pt x="5477736" y="6624393"/>
                  <a:pt x="5484648" y="6638216"/>
                  <a:pt x="5477736" y="6648584"/>
                </a:cubicBezTo>
                <a:cubicBezTo>
                  <a:pt x="5477736" y="6710788"/>
                  <a:pt x="5491560" y="6766081"/>
                  <a:pt x="5505384" y="6821374"/>
                </a:cubicBezTo>
                <a:cubicBezTo>
                  <a:pt x="5508840" y="6845564"/>
                  <a:pt x="5505384" y="6866300"/>
                  <a:pt x="5505384" y="6890490"/>
                </a:cubicBezTo>
                <a:cubicBezTo>
                  <a:pt x="5508840" y="6911225"/>
                  <a:pt x="5498472" y="6938872"/>
                  <a:pt x="5519208" y="6963062"/>
                </a:cubicBezTo>
                <a:cubicBezTo>
                  <a:pt x="5522664" y="6969974"/>
                  <a:pt x="5519208" y="6976886"/>
                  <a:pt x="5515752" y="6983797"/>
                </a:cubicBezTo>
                <a:cubicBezTo>
                  <a:pt x="5505384" y="6997620"/>
                  <a:pt x="5484648" y="7014900"/>
                  <a:pt x="5505384" y="7039090"/>
                </a:cubicBezTo>
                <a:lnTo>
                  <a:pt x="5498472" y="7049458"/>
                </a:lnTo>
                <a:cubicBezTo>
                  <a:pt x="5460455" y="7063281"/>
                  <a:pt x="5467367" y="7101294"/>
                  <a:pt x="5467367" y="7128941"/>
                </a:cubicBezTo>
                <a:cubicBezTo>
                  <a:pt x="5467367" y="7139308"/>
                  <a:pt x="5467367" y="7146220"/>
                  <a:pt x="5477736" y="7149676"/>
                </a:cubicBezTo>
                <a:cubicBezTo>
                  <a:pt x="5495016" y="7146220"/>
                  <a:pt x="5477736" y="7128941"/>
                  <a:pt x="5484648" y="7125486"/>
                </a:cubicBezTo>
                <a:cubicBezTo>
                  <a:pt x="5491560" y="7115118"/>
                  <a:pt x="5491560" y="7101294"/>
                  <a:pt x="5505384" y="7115118"/>
                </a:cubicBezTo>
                <a:cubicBezTo>
                  <a:pt x="5508840" y="7118574"/>
                  <a:pt x="5515752" y="7115118"/>
                  <a:pt x="5515752" y="7108206"/>
                </a:cubicBezTo>
                <a:cubicBezTo>
                  <a:pt x="5519208" y="7094383"/>
                  <a:pt x="5529576" y="7084016"/>
                  <a:pt x="5529576" y="7063281"/>
                </a:cubicBezTo>
                <a:cubicBezTo>
                  <a:pt x="5522664" y="7049458"/>
                  <a:pt x="5519208" y="7032178"/>
                  <a:pt x="5529576" y="7018355"/>
                </a:cubicBezTo>
                <a:cubicBezTo>
                  <a:pt x="5550311" y="7063281"/>
                  <a:pt x="5564135" y="7115118"/>
                  <a:pt x="5564135" y="7160044"/>
                </a:cubicBezTo>
                <a:cubicBezTo>
                  <a:pt x="5571047" y="7194602"/>
                  <a:pt x="5584871" y="7218792"/>
                  <a:pt x="5602151" y="7256806"/>
                </a:cubicBezTo>
                <a:cubicBezTo>
                  <a:pt x="5647079" y="7232616"/>
                  <a:pt x="5678183" y="7194602"/>
                  <a:pt x="5709286" y="7160044"/>
                </a:cubicBezTo>
                <a:cubicBezTo>
                  <a:pt x="5840614" y="7018355"/>
                  <a:pt x="5954662" y="6859388"/>
                  <a:pt x="6072165" y="6710788"/>
                </a:cubicBezTo>
                <a:cubicBezTo>
                  <a:pt x="6137829" y="6620937"/>
                  <a:pt x="6203493" y="6527630"/>
                  <a:pt x="6269156" y="6434324"/>
                </a:cubicBezTo>
                <a:cubicBezTo>
                  <a:pt x="6365924" y="6292635"/>
                  <a:pt x="6462691" y="6154402"/>
                  <a:pt x="6549091" y="6005803"/>
                </a:cubicBezTo>
                <a:cubicBezTo>
                  <a:pt x="6649314" y="5839924"/>
                  <a:pt x="6749538" y="5680957"/>
                  <a:pt x="6846306" y="5518534"/>
                </a:cubicBezTo>
                <a:cubicBezTo>
                  <a:pt x="6911969" y="5414860"/>
                  <a:pt x="6974176" y="5300818"/>
                  <a:pt x="7032929" y="5197144"/>
                </a:cubicBezTo>
                <a:cubicBezTo>
                  <a:pt x="7108960" y="5058911"/>
                  <a:pt x="7191904" y="4920679"/>
                  <a:pt x="7261023" y="4785902"/>
                </a:cubicBezTo>
                <a:cubicBezTo>
                  <a:pt x="7333599" y="4644214"/>
                  <a:pt x="7402718" y="4505982"/>
                  <a:pt x="7468382" y="4364293"/>
                </a:cubicBezTo>
                <a:cubicBezTo>
                  <a:pt x="7520222" y="4264075"/>
                  <a:pt x="7565150" y="4163856"/>
                  <a:pt x="7616990" y="4063638"/>
                </a:cubicBezTo>
                <a:cubicBezTo>
                  <a:pt x="7672286" y="3939229"/>
                  <a:pt x="7731037" y="3818275"/>
                  <a:pt x="7786333" y="3700778"/>
                </a:cubicBezTo>
                <a:cubicBezTo>
                  <a:pt x="7848540" y="3579825"/>
                  <a:pt x="7903836" y="3458872"/>
                  <a:pt x="7966044" y="3331006"/>
                </a:cubicBezTo>
                <a:cubicBezTo>
                  <a:pt x="8010972" y="3237700"/>
                  <a:pt x="8055900" y="3137481"/>
                  <a:pt x="8104284" y="3044175"/>
                </a:cubicBezTo>
                <a:cubicBezTo>
                  <a:pt x="8166492" y="2902486"/>
                  <a:pt x="8228699" y="2757342"/>
                  <a:pt x="8290906" y="2612198"/>
                </a:cubicBezTo>
                <a:cubicBezTo>
                  <a:pt x="8429146" y="2297720"/>
                  <a:pt x="8560474" y="1979784"/>
                  <a:pt x="8664153" y="1651483"/>
                </a:cubicBezTo>
                <a:cubicBezTo>
                  <a:pt x="8698713" y="1540897"/>
                  <a:pt x="8726362" y="1423399"/>
                  <a:pt x="8757465" y="1305902"/>
                </a:cubicBezTo>
                <a:cubicBezTo>
                  <a:pt x="8778201" y="1191860"/>
                  <a:pt x="8778201" y="1070906"/>
                  <a:pt x="8792025" y="953409"/>
                </a:cubicBezTo>
                <a:cubicBezTo>
                  <a:pt x="8795481" y="891204"/>
                  <a:pt x="8802392" y="835911"/>
                  <a:pt x="8809304" y="780618"/>
                </a:cubicBezTo>
                <a:cubicBezTo>
                  <a:pt x="8816216" y="739149"/>
                  <a:pt x="8840408" y="704591"/>
                  <a:pt x="8857688" y="666577"/>
                </a:cubicBezTo>
                <a:cubicBezTo>
                  <a:pt x="8864600" y="652753"/>
                  <a:pt x="8871513" y="638930"/>
                  <a:pt x="8871513" y="618195"/>
                </a:cubicBezTo>
                <a:cubicBezTo>
                  <a:pt x="8864600" y="594005"/>
                  <a:pt x="8878425" y="576726"/>
                  <a:pt x="8902616" y="566358"/>
                </a:cubicBezTo>
                <a:cubicBezTo>
                  <a:pt x="8912984" y="562902"/>
                  <a:pt x="8923352" y="562902"/>
                  <a:pt x="8926808" y="552535"/>
                </a:cubicBezTo>
                <a:cubicBezTo>
                  <a:pt x="8944088" y="521432"/>
                  <a:pt x="8968280" y="497242"/>
                  <a:pt x="8982104" y="462684"/>
                </a:cubicBezTo>
                <a:cubicBezTo>
                  <a:pt x="9002840" y="417758"/>
                  <a:pt x="9027032" y="379744"/>
                  <a:pt x="9054679" y="334819"/>
                </a:cubicBezTo>
                <a:cubicBezTo>
                  <a:pt x="9068503" y="314084"/>
                  <a:pt x="9078871" y="293349"/>
                  <a:pt x="9082327" y="272614"/>
                </a:cubicBezTo>
                <a:cubicBezTo>
                  <a:pt x="9096151" y="244968"/>
                  <a:pt x="9113431" y="213866"/>
                  <a:pt x="9144535" y="203498"/>
                </a:cubicBezTo>
                <a:cubicBezTo>
                  <a:pt x="9206743" y="172396"/>
                  <a:pt x="9262038" y="130926"/>
                  <a:pt x="9317334" y="96368"/>
                </a:cubicBezTo>
                <a:cubicBezTo>
                  <a:pt x="9338070" y="86001"/>
                  <a:pt x="9355350" y="75633"/>
                  <a:pt x="9372630" y="68722"/>
                </a:cubicBezTo>
                <a:cubicBezTo>
                  <a:pt x="9386454" y="54898"/>
                  <a:pt x="9410646" y="41075"/>
                  <a:pt x="9427926" y="44531"/>
                </a:cubicBezTo>
                <a:cubicBezTo>
                  <a:pt x="9472854" y="51443"/>
                  <a:pt x="9510869" y="27252"/>
                  <a:pt x="9548885" y="9973"/>
                </a:cubicBezTo>
                <a:cubicBezTo>
                  <a:pt x="9564437" y="3061"/>
                  <a:pt x="9581717" y="-395"/>
                  <a:pt x="9598565" y="3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" name="TextBox 1"/>
          <p:cNvSpPr txBox="1"/>
          <p:nvPr userDrawn="1"/>
        </p:nvSpPr>
        <p:spPr>
          <a:xfrm>
            <a:off x="-2924070" y="4959928"/>
            <a:ext cx="1847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229599767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 noChangeAspect="1"/>
          </p:cNvSpPr>
          <p:nvPr>
            <p:ph type="pic" sz="quarter" idx="10"/>
          </p:nvPr>
        </p:nvSpPr>
        <p:spPr>
          <a:xfrm>
            <a:off x="1090406" y="1986247"/>
            <a:ext cx="3060196" cy="4407408"/>
          </a:xfrm>
          <a:custGeom>
            <a:avLst/>
            <a:gdLst>
              <a:gd name="connsiteX0" fmla="*/ 922273 w 7527296"/>
              <a:gd name="connsiteY0" fmla="*/ 9551868 h 10843914"/>
              <a:gd name="connsiteX1" fmla="*/ 973774 w 7527296"/>
              <a:gd name="connsiteY1" fmla="*/ 9650596 h 10843914"/>
              <a:gd name="connsiteX2" fmla="*/ 1051025 w 7527296"/>
              <a:gd name="connsiteY2" fmla="*/ 9727861 h 10843914"/>
              <a:gd name="connsiteX3" fmla="*/ 995232 w 7527296"/>
              <a:gd name="connsiteY3" fmla="*/ 9633426 h 10843914"/>
              <a:gd name="connsiteX4" fmla="*/ 922273 w 7527296"/>
              <a:gd name="connsiteY4" fmla="*/ 9551868 h 10843914"/>
              <a:gd name="connsiteX5" fmla="*/ 338593 w 7527296"/>
              <a:gd name="connsiteY5" fmla="*/ 6710226 h 10843914"/>
              <a:gd name="connsiteX6" fmla="*/ 338593 w 7527296"/>
              <a:gd name="connsiteY6" fmla="*/ 6766028 h 10843914"/>
              <a:gd name="connsiteX7" fmla="*/ 364344 w 7527296"/>
              <a:gd name="connsiteY7" fmla="*/ 7036456 h 10843914"/>
              <a:gd name="connsiteX8" fmla="*/ 372927 w 7527296"/>
              <a:gd name="connsiteY8" fmla="*/ 7203864 h 10843914"/>
              <a:gd name="connsiteX9" fmla="*/ 402969 w 7527296"/>
              <a:gd name="connsiteY9" fmla="*/ 7242497 h 10843914"/>
              <a:gd name="connsiteX10" fmla="*/ 402969 w 7527296"/>
              <a:gd name="connsiteY10" fmla="*/ 7160939 h 10843914"/>
              <a:gd name="connsiteX11" fmla="*/ 381510 w 7527296"/>
              <a:gd name="connsiteY11" fmla="*/ 6808953 h 10843914"/>
              <a:gd name="connsiteX12" fmla="*/ 338593 w 7527296"/>
              <a:gd name="connsiteY12" fmla="*/ 6710226 h 10843914"/>
              <a:gd name="connsiteX13" fmla="*/ 278508 w 7527296"/>
              <a:gd name="connsiteY13" fmla="*/ 4993221 h 10843914"/>
              <a:gd name="connsiteX14" fmla="*/ 252757 w 7527296"/>
              <a:gd name="connsiteY14" fmla="*/ 5212139 h 10843914"/>
              <a:gd name="connsiteX15" fmla="*/ 295675 w 7527296"/>
              <a:gd name="connsiteY15" fmla="*/ 4993221 h 10843914"/>
              <a:gd name="connsiteX16" fmla="*/ 278508 w 7527296"/>
              <a:gd name="connsiteY16" fmla="*/ 4993221 h 10843914"/>
              <a:gd name="connsiteX17" fmla="*/ 952315 w 7527296"/>
              <a:gd name="connsiteY17" fmla="*/ 3902923 h 10843914"/>
              <a:gd name="connsiteX18" fmla="*/ 896522 w 7527296"/>
              <a:gd name="connsiteY18" fmla="*/ 4126134 h 10843914"/>
              <a:gd name="connsiteX19" fmla="*/ 952315 w 7527296"/>
              <a:gd name="connsiteY19" fmla="*/ 3902923 h 10843914"/>
              <a:gd name="connsiteX20" fmla="*/ 1042442 w 7527296"/>
              <a:gd name="connsiteY20" fmla="*/ 3469380 h 10843914"/>
              <a:gd name="connsiteX21" fmla="*/ 999525 w 7527296"/>
              <a:gd name="connsiteY21" fmla="*/ 3585278 h 10843914"/>
              <a:gd name="connsiteX22" fmla="*/ 875063 w 7527296"/>
              <a:gd name="connsiteY22" fmla="*/ 3847120 h 10843914"/>
              <a:gd name="connsiteX23" fmla="*/ 849312 w 7527296"/>
              <a:gd name="connsiteY23" fmla="*/ 3872875 h 10843914"/>
              <a:gd name="connsiteX24" fmla="*/ 806395 w 7527296"/>
              <a:gd name="connsiteY24" fmla="*/ 3928679 h 10843914"/>
              <a:gd name="connsiteX25" fmla="*/ 767769 w 7527296"/>
              <a:gd name="connsiteY25" fmla="*/ 4053161 h 10843914"/>
              <a:gd name="connsiteX26" fmla="*/ 711976 w 7527296"/>
              <a:gd name="connsiteY26" fmla="*/ 4181936 h 10843914"/>
              <a:gd name="connsiteX27" fmla="*/ 690517 w 7527296"/>
              <a:gd name="connsiteY27" fmla="*/ 4259202 h 10843914"/>
              <a:gd name="connsiteX28" fmla="*/ 626141 w 7527296"/>
              <a:gd name="connsiteY28" fmla="*/ 4503875 h 10843914"/>
              <a:gd name="connsiteX29" fmla="*/ 669059 w 7527296"/>
              <a:gd name="connsiteY29" fmla="*/ 4435195 h 10843914"/>
              <a:gd name="connsiteX30" fmla="*/ 681934 w 7527296"/>
              <a:gd name="connsiteY30" fmla="*/ 4418025 h 10843914"/>
              <a:gd name="connsiteX31" fmla="*/ 711976 w 7527296"/>
              <a:gd name="connsiteY31" fmla="*/ 4345052 h 10843914"/>
              <a:gd name="connsiteX32" fmla="*/ 759185 w 7527296"/>
              <a:gd name="connsiteY32" fmla="*/ 4134719 h 10843914"/>
              <a:gd name="connsiteX33" fmla="*/ 789228 w 7527296"/>
              <a:gd name="connsiteY33" fmla="*/ 4078917 h 10843914"/>
              <a:gd name="connsiteX34" fmla="*/ 849312 w 7527296"/>
              <a:gd name="connsiteY34" fmla="*/ 4078917 h 10843914"/>
              <a:gd name="connsiteX35" fmla="*/ 905105 w 7527296"/>
              <a:gd name="connsiteY35" fmla="*/ 3915801 h 10843914"/>
              <a:gd name="connsiteX36" fmla="*/ 930856 w 7527296"/>
              <a:gd name="connsiteY36" fmla="*/ 3864291 h 10843914"/>
              <a:gd name="connsiteX37" fmla="*/ 969482 w 7527296"/>
              <a:gd name="connsiteY37" fmla="*/ 3808488 h 10843914"/>
              <a:gd name="connsiteX38" fmla="*/ 995232 w 7527296"/>
              <a:gd name="connsiteY38" fmla="*/ 3726930 h 10843914"/>
              <a:gd name="connsiteX39" fmla="*/ 1051025 w 7527296"/>
              <a:gd name="connsiteY39" fmla="*/ 3550937 h 10843914"/>
              <a:gd name="connsiteX40" fmla="*/ 1063901 w 7527296"/>
              <a:gd name="connsiteY40" fmla="*/ 3477965 h 10843914"/>
              <a:gd name="connsiteX41" fmla="*/ 1042442 w 7527296"/>
              <a:gd name="connsiteY41" fmla="*/ 3469380 h 10843914"/>
              <a:gd name="connsiteX42" fmla="*/ 2304221 w 7527296"/>
              <a:gd name="connsiteY42" fmla="*/ 1563504 h 10843914"/>
              <a:gd name="connsiteX43" fmla="*/ 2184051 w 7527296"/>
              <a:gd name="connsiteY43" fmla="*/ 1619307 h 10843914"/>
              <a:gd name="connsiteX44" fmla="*/ 2033840 w 7527296"/>
              <a:gd name="connsiteY44" fmla="*/ 1730912 h 10843914"/>
              <a:gd name="connsiteX45" fmla="*/ 1982338 w 7527296"/>
              <a:gd name="connsiteY45" fmla="*/ 1816763 h 10843914"/>
              <a:gd name="connsiteX46" fmla="*/ 1926545 w 7527296"/>
              <a:gd name="connsiteY46" fmla="*/ 1889735 h 10843914"/>
              <a:gd name="connsiteX47" fmla="*/ 1887920 w 7527296"/>
              <a:gd name="connsiteY47" fmla="*/ 1885443 h 10843914"/>
              <a:gd name="connsiteX48" fmla="*/ 1900794 w 7527296"/>
              <a:gd name="connsiteY48" fmla="*/ 1859688 h 10843914"/>
              <a:gd name="connsiteX49" fmla="*/ 1978046 w 7527296"/>
              <a:gd name="connsiteY49" fmla="*/ 1760960 h 10843914"/>
              <a:gd name="connsiteX50" fmla="*/ 1969463 w 7527296"/>
              <a:gd name="connsiteY50" fmla="*/ 1752375 h 10843914"/>
              <a:gd name="connsiteX51" fmla="*/ 1879336 w 7527296"/>
              <a:gd name="connsiteY51" fmla="*/ 1833933 h 10843914"/>
              <a:gd name="connsiteX52" fmla="*/ 1742000 w 7527296"/>
              <a:gd name="connsiteY52" fmla="*/ 1924075 h 10843914"/>
              <a:gd name="connsiteX53" fmla="*/ 1699082 w 7527296"/>
              <a:gd name="connsiteY53" fmla="*/ 1954123 h 10843914"/>
              <a:gd name="connsiteX54" fmla="*/ 1656164 w 7527296"/>
              <a:gd name="connsiteY54" fmla="*/ 1997048 h 10843914"/>
              <a:gd name="connsiteX55" fmla="*/ 1617538 w 7527296"/>
              <a:gd name="connsiteY55" fmla="*/ 2035681 h 10843914"/>
              <a:gd name="connsiteX56" fmla="*/ 1441576 w 7527296"/>
              <a:gd name="connsiteY56" fmla="*/ 2237429 h 10843914"/>
              <a:gd name="connsiteX57" fmla="*/ 1334282 w 7527296"/>
              <a:gd name="connsiteY57" fmla="*/ 2379082 h 10843914"/>
              <a:gd name="connsiteX58" fmla="*/ 1089652 w 7527296"/>
              <a:gd name="connsiteY58" fmla="*/ 2782578 h 10843914"/>
              <a:gd name="connsiteX59" fmla="*/ 1051025 w 7527296"/>
              <a:gd name="connsiteY59" fmla="*/ 2812626 h 10843914"/>
              <a:gd name="connsiteX60" fmla="*/ 1008108 w 7527296"/>
              <a:gd name="connsiteY60" fmla="*/ 2898476 h 10843914"/>
              <a:gd name="connsiteX61" fmla="*/ 913689 w 7527296"/>
              <a:gd name="connsiteY61" fmla="*/ 3083054 h 10843914"/>
              <a:gd name="connsiteX62" fmla="*/ 879355 w 7527296"/>
              <a:gd name="connsiteY62" fmla="*/ 3130271 h 10843914"/>
              <a:gd name="connsiteX63" fmla="*/ 819270 w 7527296"/>
              <a:gd name="connsiteY63" fmla="*/ 3284802 h 10843914"/>
              <a:gd name="connsiteX64" fmla="*/ 647600 w 7527296"/>
              <a:gd name="connsiteY64" fmla="*/ 3778441 h 10843914"/>
              <a:gd name="connsiteX65" fmla="*/ 604682 w 7527296"/>
              <a:gd name="connsiteY65" fmla="*/ 3911508 h 10843914"/>
              <a:gd name="connsiteX66" fmla="*/ 630433 w 7527296"/>
              <a:gd name="connsiteY66" fmla="*/ 3890046 h 10843914"/>
              <a:gd name="connsiteX67" fmla="*/ 716268 w 7527296"/>
              <a:gd name="connsiteY67" fmla="*/ 3718345 h 10843914"/>
              <a:gd name="connsiteX68" fmla="*/ 789228 w 7527296"/>
              <a:gd name="connsiteY68" fmla="*/ 3525182 h 10843914"/>
              <a:gd name="connsiteX69" fmla="*/ 797811 w 7527296"/>
              <a:gd name="connsiteY69" fmla="*/ 3512305 h 10843914"/>
              <a:gd name="connsiteX70" fmla="*/ 836438 w 7527296"/>
              <a:gd name="connsiteY70" fmla="*/ 3546645 h 10843914"/>
              <a:gd name="connsiteX71" fmla="*/ 845021 w 7527296"/>
              <a:gd name="connsiteY71" fmla="*/ 3482257 h 10843914"/>
              <a:gd name="connsiteX72" fmla="*/ 849312 w 7527296"/>
              <a:gd name="connsiteY72" fmla="*/ 3443624 h 10843914"/>
              <a:gd name="connsiteX73" fmla="*/ 930856 w 7527296"/>
              <a:gd name="connsiteY73" fmla="*/ 3246169 h 10843914"/>
              <a:gd name="connsiteX74" fmla="*/ 1042442 w 7527296"/>
              <a:gd name="connsiteY74" fmla="*/ 3035836 h 10843914"/>
              <a:gd name="connsiteX75" fmla="*/ 1171195 w 7527296"/>
              <a:gd name="connsiteY75" fmla="*/ 2821210 h 10843914"/>
              <a:gd name="connsiteX76" fmla="*/ 1338574 w 7527296"/>
              <a:gd name="connsiteY76" fmla="*/ 2580830 h 10843914"/>
              <a:gd name="connsiteX77" fmla="*/ 1566037 w 7527296"/>
              <a:gd name="connsiteY77" fmla="*/ 2271769 h 10843914"/>
              <a:gd name="connsiteX78" fmla="*/ 1647580 w 7527296"/>
              <a:gd name="connsiteY78" fmla="*/ 2181626 h 10843914"/>
              <a:gd name="connsiteX79" fmla="*/ 1673331 w 7527296"/>
              <a:gd name="connsiteY79" fmla="*/ 2160164 h 10843914"/>
              <a:gd name="connsiteX80" fmla="*/ 1797793 w 7527296"/>
              <a:gd name="connsiteY80" fmla="*/ 2091483 h 10843914"/>
              <a:gd name="connsiteX81" fmla="*/ 1917962 w 7527296"/>
              <a:gd name="connsiteY81" fmla="*/ 1979878 h 10843914"/>
              <a:gd name="connsiteX82" fmla="*/ 2184051 w 7527296"/>
              <a:gd name="connsiteY82" fmla="*/ 1696572 h 10843914"/>
              <a:gd name="connsiteX83" fmla="*/ 2304221 w 7527296"/>
              <a:gd name="connsiteY83" fmla="*/ 1563504 h 10843914"/>
              <a:gd name="connsiteX84" fmla="*/ 5085283 w 7527296"/>
              <a:gd name="connsiteY84" fmla="*/ 1537749 h 10843914"/>
              <a:gd name="connsiteX85" fmla="*/ 4986573 w 7527296"/>
              <a:gd name="connsiteY85" fmla="*/ 1550627 h 10843914"/>
              <a:gd name="connsiteX86" fmla="*/ 4866403 w 7527296"/>
              <a:gd name="connsiteY86" fmla="*/ 1550627 h 10843914"/>
              <a:gd name="connsiteX87" fmla="*/ 4737651 w 7527296"/>
              <a:gd name="connsiteY87" fmla="*/ 1576382 h 10843914"/>
              <a:gd name="connsiteX88" fmla="*/ 4467269 w 7527296"/>
              <a:gd name="connsiteY88" fmla="*/ 1739497 h 10843914"/>
              <a:gd name="connsiteX89" fmla="*/ 4304182 w 7527296"/>
              <a:gd name="connsiteY89" fmla="*/ 1859688 h 10843914"/>
              <a:gd name="connsiteX90" fmla="*/ 4128220 w 7527296"/>
              <a:gd name="connsiteY90" fmla="*/ 2035681 h 10843914"/>
              <a:gd name="connsiteX91" fmla="*/ 3879298 w 7527296"/>
              <a:gd name="connsiteY91" fmla="*/ 2288939 h 10843914"/>
              <a:gd name="connsiteX92" fmla="*/ 3823505 w 7527296"/>
              <a:gd name="connsiteY92" fmla="*/ 2344742 h 10843914"/>
              <a:gd name="connsiteX93" fmla="*/ 3617500 w 7527296"/>
              <a:gd name="connsiteY93" fmla="*/ 2537905 h 10843914"/>
              <a:gd name="connsiteX94" fmla="*/ 3385745 w 7527296"/>
              <a:gd name="connsiteY94" fmla="*/ 2778285 h 10843914"/>
              <a:gd name="connsiteX95" fmla="*/ 3188323 w 7527296"/>
              <a:gd name="connsiteY95" fmla="*/ 3005789 h 10843914"/>
              <a:gd name="connsiteX96" fmla="*/ 3029529 w 7527296"/>
              <a:gd name="connsiteY96" fmla="*/ 3190366 h 10843914"/>
              <a:gd name="connsiteX97" fmla="*/ 2939402 w 7527296"/>
              <a:gd name="connsiteY97" fmla="*/ 3319142 h 10843914"/>
              <a:gd name="connsiteX98" fmla="*/ 2776315 w 7527296"/>
              <a:gd name="connsiteY98" fmla="*/ 3563815 h 10843914"/>
              <a:gd name="connsiteX99" fmla="*/ 2630395 w 7527296"/>
              <a:gd name="connsiteY99" fmla="*/ 3855705 h 10843914"/>
              <a:gd name="connsiteX100" fmla="*/ 2583185 w 7527296"/>
              <a:gd name="connsiteY100" fmla="*/ 3928679 h 10843914"/>
              <a:gd name="connsiteX101" fmla="*/ 2432974 w 7527296"/>
              <a:gd name="connsiteY101" fmla="*/ 4233447 h 10843914"/>
              <a:gd name="connsiteX102" fmla="*/ 2381472 w 7527296"/>
              <a:gd name="connsiteY102" fmla="*/ 4289249 h 10843914"/>
              <a:gd name="connsiteX103" fmla="*/ 2265595 w 7527296"/>
              <a:gd name="connsiteY103" fmla="*/ 4521045 h 10843914"/>
              <a:gd name="connsiteX104" fmla="*/ 2201218 w 7527296"/>
              <a:gd name="connsiteY104" fmla="*/ 4688453 h 10843914"/>
              <a:gd name="connsiteX105" fmla="*/ 2132550 w 7527296"/>
              <a:gd name="connsiteY105" fmla="*/ 4821521 h 10843914"/>
              <a:gd name="connsiteX106" fmla="*/ 2106800 w 7527296"/>
              <a:gd name="connsiteY106" fmla="*/ 4898786 h 10843914"/>
              <a:gd name="connsiteX107" fmla="*/ 2093924 w 7527296"/>
              <a:gd name="connsiteY107" fmla="*/ 4937419 h 10843914"/>
              <a:gd name="connsiteX108" fmla="*/ 2033840 w 7527296"/>
              <a:gd name="connsiteY108" fmla="*/ 5091949 h 10843914"/>
              <a:gd name="connsiteX109" fmla="*/ 2033840 w 7527296"/>
              <a:gd name="connsiteY109" fmla="*/ 5156337 h 10843914"/>
              <a:gd name="connsiteX110" fmla="*/ 1986630 w 7527296"/>
              <a:gd name="connsiteY110" fmla="*/ 5280820 h 10843914"/>
              <a:gd name="connsiteX111" fmla="*/ 1879336 w 7527296"/>
              <a:gd name="connsiteY111" fmla="*/ 5607050 h 10843914"/>
              <a:gd name="connsiteX112" fmla="*/ 1879336 w 7527296"/>
              <a:gd name="connsiteY112" fmla="*/ 5619928 h 10843914"/>
              <a:gd name="connsiteX113" fmla="*/ 1857877 w 7527296"/>
              <a:gd name="connsiteY113" fmla="*/ 5783043 h 10843914"/>
              <a:gd name="connsiteX114" fmla="*/ 1840710 w 7527296"/>
              <a:gd name="connsiteY114" fmla="*/ 5980499 h 10843914"/>
              <a:gd name="connsiteX115" fmla="*/ 1836418 w 7527296"/>
              <a:gd name="connsiteY115" fmla="*/ 6023424 h 10843914"/>
              <a:gd name="connsiteX116" fmla="*/ 1780625 w 7527296"/>
              <a:gd name="connsiteY116" fmla="*/ 6259512 h 10843914"/>
              <a:gd name="connsiteX117" fmla="*/ 1772042 w 7527296"/>
              <a:gd name="connsiteY117" fmla="*/ 6306730 h 10843914"/>
              <a:gd name="connsiteX118" fmla="*/ 1742000 w 7527296"/>
              <a:gd name="connsiteY118" fmla="*/ 6439797 h 10843914"/>
              <a:gd name="connsiteX119" fmla="*/ 1767750 w 7527296"/>
              <a:gd name="connsiteY119" fmla="*/ 6444090 h 10843914"/>
              <a:gd name="connsiteX120" fmla="*/ 1784917 w 7527296"/>
              <a:gd name="connsiteY120" fmla="*/ 6439797 h 10843914"/>
              <a:gd name="connsiteX121" fmla="*/ 1763458 w 7527296"/>
              <a:gd name="connsiteY121" fmla="*/ 6512770 h 10843914"/>
              <a:gd name="connsiteX122" fmla="*/ 1729124 w 7527296"/>
              <a:gd name="connsiteY122" fmla="*/ 6559988 h 10843914"/>
              <a:gd name="connsiteX123" fmla="*/ 1729124 w 7527296"/>
              <a:gd name="connsiteY123" fmla="*/ 6658716 h 10843914"/>
              <a:gd name="connsiteX124" fmla="*/ 1772042 w 7527296"/>
              <a:gd name="connsiteY124" fmla="*/ 6547110 h 10843914"/>
              <a:gd name="connsiteX125" fmla="*/ 1772042 w 7527296"/>
              <a:gd name="connsiteY125" fmla="*/ 6723103 h 10843914"/>
              <a:gd name="connsiteX126" fmla="*/ 1767750 w 7527296"/>
              <a:gd name="connsiteY126" fmla="*/ 6839001 h 10843914"/>
              <a:gd name="connsiteX127" fmla="*/ 1767750 w 7527296"/>
              <a:gd name="connsiteY127" fmla="*/ 6963484 h 10843914"/>
              <a:gd name="connsiteX128" fmla="*/ 1754875 w 7527296"/>
              <a:gd name="connsiteY128" fmla="*/ 6993531 h 10843914"/>
              <a:gd name="connsiteX129" fmla="*/ 1716249 w 7527296"/>
              <a:gd name="connsiteY129" fmla="*/ 7062212 h 10843914"/>
              <a:gd name="connsiteX130" fmla="*/ 1716249 w 7527296"/>
              <a:gd name="connsiteY130" fmla="*/ 7349810 h 10843914"/>
              <a:gd name="connsiteX131" fmla="*/ 1763458 w 7527296"/>
              <a:gd name="connsiteY131" fmla="*/ 7714673 h 10843914"/>
              <a:gd name="connsiteX132" fmla="*/ 1754875 w 7527296"/>
              <a:gd name="connsiteY132" fmla="*/ 7774768 h 10843914"/>
              <a:gd name="connsiteX133" fmla="*/ 1729124 w 7527296"/>
              <a:gd name="connsiteY133" fmla="*/ 7611653 h 10843914"/>
              <a:gd name="connsiteX134" fmla="*/ 1686206 w 7527296"/>
              <a:gd name="connsiteY134" fmla="*/ 7448538 h 10843914"/>
              <a:gd name="connsiteX135" fmla="*/ 1707665 w 7527296"/>
              <a:gd name="connsiteY135" fmla="*/ 7920714 h 10843914"/>
              <a:gd name="connsiteX136" fmla="*/ 1729124 w 7527296"/>
              <a:gd name="connsiteY136" fmla="*/ 7882081 h 10843914"/>
              <a:gd name="connsiteX137" fmla="*/ 1742000 w 7527296"/>
              <a:gd name="connsiteY137" fmla="*/ 8036612 h 10843914"/>
              <a:gd name="connsiteX138" fmla="*/ 1763458 w 7527296"/>
              <a:gd name="connsiteY138" fmla="*/ 8139632 h 10843914"/>
              <a:gd name="connsiteX139" fmla="*/ 1754875 w 7527296"/>
              <a:gd name="connsiteY139" fmla="*/ 8246944 h 10843914"/>
              <a:gd name="connsiteX140" fmla="*/ 1754875 w 7527296"/>
              <a:gd name="connsiteY140" fmla="*/ 8255530 h 10843914"/>
              <a:gd name="connsiteX141" fmla="*/ 1797793 w 7527296"/>
              <a:gd name="connsiteY141" fmla="*/ 8422938 h 10843914"/>
              <a:gd name="connsiteX142" fmla="*/ 1819251 w 7527296"/>
              <a:gd name="connsiteY142" fmla="*/ 8457278 h 10843914"/>
              <a:gd name="connsiteX143" fmla="*/ 1900794 w 7527296"/>
              <a:gd name="connsiteY143" fmla="*/ 8663318 h 10843914"/>
              <a:gd name="connsiteX144" fmla="*/ 1948004 w 7527296"/>
              <a:gd name="connsiteY144" fmla="*/ 8796386 h 10843914"/>
              <a:gd name="connsiteX145" fmla="*/ 2033840 w 7527296"/>
              <a:gd name="connsiteY145" fmla="*/ 8933746 h 10843914"/>
              <a:gd name="connsiteX146" fmla="*/ 2158301 w 7527296"/>
              <a:gd name="connsiteY146" fmla="*/ 9178420 h 10843914"/>
              <a:gd name="connsiteX147" fmla="*/ 2119675 w 7527296"/>
              <a:gd name="connsiteY147" fmla="*/ 9165542 h 10843914"/>
              <a:gd name="connsiteX148" fmla="*/ 2252720 w 7527296"/>
              <a:gd name="connsiteY148" fmla="*/ 9367290 h 10843914"/>
              <a:gd name="connsiteX149" fmla="*/ 2214094 w 7527296"/>
              <a:gd name="connsiteY149" fmla="*/ 9298610 h 10843914"/>
              <a:gd name="connsiteX150" fmla="*/ 2158301 w 7527296"/>
              <a:gd name="connsiteY150" fmla="*/ 9178420 h 10843914"/>
              <a:gd name="connsiteX151" fmla="*/ 2321387 w 7527296"/>
              <a:gd name="connsiteY151" fmla="*/ 9418800 h 10843914"/>
              <a:gd name="connsiteX152" fmla="*/ 2866442 w 7527296"/>
              <a:gd name="connsiteY152" fmla="*/ 9908146 h 10843914"/>
              <a:gd name="connsiteX153" fmla="*/ 3046696 w 7527296"/>
              <a:gd name="connsiteY153" fmla="*/ 9985412 h 10843914"/>
              <a:gd name="connsiteX154" fmla="*/ 3338536 w 7527296"/>
              <a:gd name="connsiteY154" fmla="*/ 10032629 h 10843914"/>
              <a:gd name="connsiteX155" fmla="*/ 3501622 w 7527296"/>
              <a:gd name="connsiteY155" fmla="*/ 10054092 h 10843914"/>
              <a:gd name="connsiteX156" fmla="*/ 3784879 w 7527296"/>
              <a:gd name="connsiteY156" fmla="*/ 10041214 h 10843914"/>
              <a:gd name="connsiteX157" fmla="*/ 4050969 w 7527296"/>
              <a:gd name="connsiteY157" fmla="*/ 9998289 h 10843914"/>
              <a:gd name="connsiteX158" fmla="*/ 4308474 w 7527296"/>
              <a:gd name="connsiteY158" fmla="*/ 9886684 h 10843914"/>
              <a:gd name="connsiteX159" fmla="*/ 4677566 w 7527296"/>
              <a:gd name="connsiteY159" fmla="*/ 9646303 h 10843914"/>
              <a:gd name="connsiteX160" fmla="*/ 5016615 w 7527296"/>
              <a:gd name="connsiteY160" fmla="*/ 9350120 h 10843914"/>
              <a:gd name="connsiteX161" fmla="*/ 5179702 w 7527296"/>
              <a:gd name="connsiteY161" fmla="*/ 9238515 h 10843914"/>
              <a:gd name="connsiteX162" fmla="*/ 5192577 w 7527296"/>
              <a:gd name="connsiteY162" fmla="*/ 9221345 h 10843914"/>
              <a:gd name="connsiteX163" fmla="*/ 5355664 w 7527296"/>
              <a:gd name="connsiteY163" fmla="*/ 9058229 h 10843914"/>
              <a:gd name="connsiteX164" fmla="*/ 5484417 w 7527296"/>
              <a:gd name="connsiteY164" fmla="*/ 8886529 h 10843914"/>
              <a:gd name="connsiteX165" fmla="*/ 5711881 w 7527296"/>
              <a:gd name="connsiteY165" fmla="*/ 8564590 h 10843914"/>
              <a:gd name="connsiteX166" fmla="*/ 6068097 w 7527296"/>
              <a:gd name="connsiteY166" fmla="*/ 7929298 h 10843914"/>
              <a:gd name="connsiteX167" fmla="*/ 6231184 w 7527296"/>
              <a:gd name="connsiteY167" fmla="*/ 7581606 h 10843914"/>
              <a:gd name="connsiteX168" fmla="*/ 6407146 w 7527296"/>
              <a:gd name="connsiteY168" fmla="*/ 7062212 h 10843914"/>
              <a:gd name="connsiteX169" fmla="*/ 6510148 w 7527296"/>
              <a:gd name="connsiteY169" fmla="*/ 6714518 h 10843914"/>
              <a:gd name="connsiteX170" fmla="*/ 6570233 w 7527296"/>
              <a:gd name="connsiteY170" fmla="*/ 6401165 h 10843914"/>
              <a:gd name="connsiteX171" fmla="*/ 6647484 w 7527296"/>
              <a:gd name="connsiteY171" fmla="*/ 5838846 h 10843914"/>
              <a:gd name="connsiteX172" fmla="*/ 6690402 w 7527296"/>
              <a:gd name="connsiteY172" fmla="*/ 5478275 h 10843914"/>
              <a:gd name="connsiteX173" fmla="*/ 6711861 w 7527296"/>
              <a:gd name="connsiteY173" fmla="*/ 5160629 h 10843914"/>
              <a:gd name="connsiteX174" fmla="*/ 6716152 w 7527296"/>
              <a:gd name="connsiteY174" fmla="*/ 5079071 h 10843914"/>
              <a:gd name="connsiteX175" fmla="*/ 6716152 w 7527296"/>
              <a:gd name="connsiteY175" fmla="*/ 4830106 h 10843914"/>
              <a:gd name="connsiteX176" fmla="*/ 6716152 w 7527296"/>
              <a:gd name="connsiteY176" fmla="*/ 4795766 h 10843914"/>
              <a:gd name="connsiteX177" fmla="*/ 6686110 w 7527296"/>
              <a:gd name="connsiteY177" fmla="*/ 4272080 h 10843914"/>
              <a:gd name="connsiteX178" fmla="*/ 6647484 w 7527296"/>
              <a:gd name="connsiteY178" fmla="*/ 3967311 h 10843914"/>
              <a:gd name="connsiteX179" fmla="*/ 6561649 w 7527296"/>
              <a:gd name="connsiteY179" fmla="*/ 3469380 h 10843914"/>
              <a:gd name="connsiteX180" fmla="*/ 6540190 w 7527296"/>
              <a:gd name="connsiteY180" fmla="*/ 3306265 h 10843914"/>
              <a:gd name="connsiteX181" fmla="*/ 6523024 w 7527296"/>
              <a:gd name="connsiteY181" fmla="*/ 3241877 h 10843914"/>
              <a:gd name="connsiteX182" fmla="*/ 6488690 w 7527296"/>
              <a:gd name="connsiteY182" fmla="*/ 3160319 h 10843914"/>
              <a:gd name="connsiteX183" fmla="*/ 6389978 w 7527296"/>
              <a:gd name="connsiteY183" fmla="*/ 2864135 h 10843914"/>
              <a:gd name="connsiteX184" fmla="*/ 6445772 w 7527296"/>
              <a:gd name="connsiteY184" fmla="*/ 2791163 h 10843914"/>
              <a:gd name="connsiteX185" fmla="*/ 6368521 w 7527296"/>
              <a:gd name="connsiteY185" fmla="*/ 2636632 h 10843914"/>
              <a:gd name="connsiteX186" fmla="*/ 6162516 w 7527296"/>
              <a:gd name="connsiteY186" fmla="*/ 2327572 h 10843914"/>
              <a:gd name="connsiteX187" fmla="*/ 5900718 w 7527296"/>
              <a:gd name="connsiteY187" fmla="*/ 2009926 h 10843914"/>
              <a:gd name="connsiteX188" fmla="*/ 5338497 w 7527296"/>
              <a:gd name="connsiteY188" fmla="*/ 1653647 h 10843914"/>
              <a:gd name="connsiteX189" fmla="*/ 5209745 w 7527296"/>
              <a:gd name="connsiteY189" fmla="*/ 1576382 h 10843914"/>
              <a:gd name="connsiteX190" fmla="*/ 5188285 w 7527296"/>
              <a:gd name="connsiteY190" fmla="*/ 1563504 h 10843914"/>
              <a:gd name="connsiteX191" fmla="*/ 5085283 w 7527296"/>
              <a:gd name="connsiteY191" fmla="*/ 1537749 h 10843914"/>
              <a:gd name="connsiteX192" fmla="*/ 5643213 w 7527296"/>
              <a:gd name="connsiteY192" fmla="*/ 872410 h 10843914"/>
              <a:gd name="connsiteX193" fmla="*/ 5711881 w 7527296"/>
              <a:gd name="connsiteY193" fmla="*/ 928213 h 10843914"/>
              <a:gd name="connsiteX194" fmla="*/ 5729048 w 7527296"/>
              <a:gd name="connsiteY194" fmla="*/ 1005478 h 10843914"/>
              <a:gd name="connsiteX195" fmla="*/ 5797716 w 7527296"/>
              <a:gd name="connsiteY195" fmla="*/ 1035526 h 10843914"/>
              <a:gd name="connsiteX196" fmla="*/ 5849217 w 7527296"/>
              <a:gd name="connsiteY196" fmla="*/ 1035526 h 10843914"/>
              <a:gd name="connsiteX197" fmla="*/ 5857801 w 7527296"/>
              <a:gd name="connsiteY197" fmla="*/ 992600 h 10843914"/>
              <a:gd name="connsiteX198" fmla="*/ 5836342 w 7527296"/>
              <a:gd name="connsiteY198" fmla="*/ 953968 h 10843914"/>
              <a:gd name="connsiteX199" fmla="*/ 5643213 w 7527296"/>
              <a:gd name="connsiteY199" fmla="*/ 872410 h 10843914"/>
              <a:gd name="connsiteX200" fmla="*/ 4521990 w 7527296"/>
              <a:gd name="connsiteY200" fmla="*/ 494 h 10843914"/>
              <a:gd name="connsiteX201" fmla="*/ 4724775 w 7527296"/>
              <a:gd name="connsiteY201" fmla="*/ 13908 h 10843914"/>
              <a:gd name="connsiteX202" fmla="*/ 4862112 w 7527296"/>
              <a:gd name="connsiteY202" fmla="*/ 31078 h 10843914"/>
              <a:gd name="connsiteX203" fmla="*/ 4892154 w 7527296"/>
              <a:gd name="connsiteY203" fmla="*/ 48248 h 10843914"/>
              <a:gd name="connsiteX204" fmla="*/ 4943655 w 7527296"/>
              <a:gd name="connsiteY204" fmla="*/ 78296 h 10843914"/>
              <a:gd name="connsiteX205" fmla="*/ 5106742 w 7527296"/>
              <a:gd name="connsiteY205" fmla="*/ 121221 h 10843914"/>
              <a:gd name="connsiteX206" fmla="*/ 5214036 w 7527296"/>
              <a:gd name="connsiteY206" fmla="*/ 155561 h 10843914"/>
              <a:gd name="connsiteX207" fmla="*/ 5381415 w 7527296"/>
              <a:gd name="connsiteY207" fmla="*/ 228533 h 10843914"/>
              <a:gd name="connsiteX208" fmla="*/ 5407166 w 7527296"/>
              <a:gd name="connsiteY208" fmla="*/ 245703 h 10843914"/>
              <a:gd name="connsiteX209" fmla="*/ 5523043 w 7527296"/>
              <a:gd name="connsiteY209" fmla="*/ 335846 h 10843914"/>
              <a:gd name="connsiteX210" fmla="*/ 5621754 w 7527296"/>
              <a:gd name="connsiteY210" fmla="*/ 451744 h 10843914"/>
              <a:gd name="connsiteX211" fmla="*/ 5703297 w 7527296"/>
              <a:gd name="connsiteY211" fmla="*/ 563349 h 10843914"/>
              <a:gd name="connsiteX212" fmla="*/ 5699006 w 7527296"/>
              <a:gd name="connsiteY212" fmla="*/ 713587 h 10843914"/>
              <a:gd name="connsiteX213" fmla="*/ 5651796 w 7527296"/>
              <a:gd name="connsiteY213" fmla="*/ 777975 h 10843914"/>
              <a:gd name="connsiteX214" fmla="*/ 5660380 w 7527296"/>
              <a:gd name="connsiteY214" fmla="*/ 795145 h 10843914"/>
              <a:gd name="connsiteX215" fmla="*/ 5866384 w 7527296"/>
              <a:gd name="connsiteY215" fmla="*/ 876703 h 10843914"/>
              <a:gd name="connsiteX216" fmla="*/ 6055221 w 7527296"/>
              <a:gd name="connsiteY216" fmla="*/ 984015 h 10843914"/>
              <a:gd name="connsiteX217" fmla="*/ 6205433 w 7527296"/>
              <a:gd name="connsiteY217" fmla="*/ 1099913 h 10843914"/>
              <a:gd name="connsiteX218" fmla="*/ 6252642 w 7527296"/>
              <a:gd name="connsiteY218" fmla="*/ 1155716 h 10843914"/>
              <a:gd name="connsiteX219" fmla="*/ 6278393 w 7527296"/>
              <a:gd name="connsiteY219" fmla="*/ 1172886 h 10843914"/>
              <a:gd name="connsiteX220" fmla="*/ 6364228 w 7527296"/>
              <a:gd name="connsiteY220" fmla="*/ 1288784 h 10843914"/>
              <a:gd name="connsiteX221" fmla="*/ 6359936 w 7527296"/>
              <a:gd name="connsiteY221" fmla="*/ 1305954 h 10843914"/>
              <a:gd name="connsiteX222" fmla="*/ 6347061 w 7527296"/>
              <a:gd name="connsiteY222" fmla="*/ 1336001 h 10843914"/>
              <a:gd name="connsiteX223" fmla="*/ 6484398 w 7527296"/>
              <a:gd name="connsiteY223" fmla="*/ 1481947 h 10843914"/>
              <a:gd name="connsiteX224" fmla="*/ 6514441 w 7527296"/>
              <a:gd name="connsiteY224" fmla="*/ 1537749 h 10843914"/>
              <a:gd name="connsiteX225" fmla="*/ 6668944 w 7527296"/>
              <a:gd name="connsiteY225" fmla="*/ 1739497 h 10843914"/>
              <a:gd name="connsiteX226" fmla="*/ 6759070 w 7527296"/>
              <a:gd name="connsiteY226" fmla="*/ 1928368 h 10843914"/>
              <a:gd name="connsiteX227" fmla="*/ 6836323 w 7527296"/>
              <a:gd name="connsiteY227" fmla="*/ 2078606 h 10843914"/>
              <a:gd name="connsiteX228" fmla="*/ 6930741 w 7527296"/>
              <a:gd name="connsiteY228" fmla="*/ 2318987 h 10843914"/>
              <a:gd name="connsiteX229" fmla="*/ 6900698 w 7527296"/>
              <a:gd name="connsiteY229" fmla="*/ 2310402 h 10843914"/>
              <a:gd name="connsiteX230" fmla="*/ 7025160 w 7527296"/>
              <a:gd name="connsiteY230" fmla="*/ 2542197 h 10843914"/>
              <a:gd name="connsiteX231" fmla="*/ 7063786 w 7527296"/>
              <a:gd name="connsiteY231" fmla="*/ 2520735 h 10843914"/>
              <a:gd name="connsiteX232" fmla="*/ 7162496 w 7527296"/>
              <a:gd name="connsiteY232" fmla="*/ 2829795 h 10843914"/>
              <a:gd name="connsiteX233" fmla="*/ 7175372 w 7527296"/>
              <a:gd name="connsiteY233" fmla="*/ 2846965 h 10843914"/>
              <a:gd name="connsiteX234" fmla="*/ 7226872 w 7527296"/>
              <a:gd name="connsiteY234" fmla="*/ 3190366 h 10843914"/>
              <a:gd name="connsiteX235" fmla="*/ 7282666 w 7527296"/>
              <a:gd name="connsiteY235" fmla="*/ 3658250 h 10843914"/>
              <a:gd name="connsiteX236" fmla="*/ 7308416 w 7527296"/>
              <a:gd name="connsiteY236" fmla="*/ 3864291 h 10843914"/>
              <a:gd name="connsiteX237" fmla="*/ 7308416 w 7527296"/>
              <a:gd name="connsiteY237" fmla="*/ 4147596 h 10843914"/>
              <a:gd name="connsiteX238" fmla="*/ 7274082 w 7527296"/>
              <a:gd name="connsiteY238" fmla="*/ 4280664 h 10843914"/>
              <a:gd name="connsiteX239" fmla="*/ 7269790 w 7527296"/>
              <a:gd name="connsiteY239" fmla="*/ 4306419 h 10843914"/>
              <a:gd name="connsiteX240" fmla="*/ 7304124 w 7527296"/>
              <a:gd name="connsiteY240" fmla="*/ 4581140 h 10843914"/>
              <a:gd name="connsiteX241" fmla="*/ 7308416 w 7527296"/>
              <a:gd name="connsiteY241" fmla="*/ 4795766 h 10843914"/>
              <a:gd name="connsiteX242" fmla="*/ 7312708 w 7527296"/>
              <a:gd name="connsiteY242" fmla="*/ 4903078 h 10843914"/>
              <a:gd name="connsiteX243" fmla="*/ 7342751 w 7527296"/>
              <a:gd name="connsiteY243" fmla="*/ 5053316 h 10843914"/>
              <a:gd name="connsiteX244" fmla="*/ 7381377 w 7527296"/>
              <a:gd name="connsiteY244" fmla="*/ 5083364 h 10843914"/>
              <a:gd name="connsiteX245" fmla="*/ 7394252 w 7527296"/>
              <a:gd name="connsiteY245" fmla="*/ 5091949 h 10843914"/>
              <a:gd name="connsiteX246" fmla="*/ 7420002 w 7527296"/>
              <a:gd name="connsiteY246" fmla="*/ 5199262 h 10843914"/>
              <a:gd name="connsiteX247" fmla="*/ 7377084 w 7527296"/>
              <a:gd name="connsiteY247" fmla="*/ 5173507 h 10843914"/>
              <a:gd name="connsiteX248" fmla="*/ 7364209 w 7527296"/>
              <a:gd name="connsiteY248" fmla="*/ 5229309 h 10843914"/>
              <a:gd name="connsiteX249" fmla="*/ 7372792 w 7527296"/>
              <a:gd name="connsiteY249" fmla="*/ 5375255 h 10843914"/>
              <a:gd name="connsiteX250" fmla="*/ 7389960 w 7527296"/>
              <a:gd name="connsiteY250" fmla="*/ 5495445 h 10843914"/>
              <a:gd name="connsiteX251" fmla="*/ 7389960 w 7527296"/>
              <a:gd name="connsiteY251" fmla="*/ 5534078 h 10843914"/>
              <a:gd name="connsiteX252" fmla="*/ 7394252 w 7527296"/>
              <a:gd name="connsiteY252" fmla="*/ 5581295 h 10843914"/>
              <a:gd name="connsiteX253" fmla="*/ 7411418 w 7527296"/>
              <a:gd name="connsiteY253" fmla="*/ 5594173 h 10843914"/>
              <a:gd name="connsiteX254" fmla="*/ 7428586 w 7527296"/>
              <a:gd name="connsiteY254" fmla="*/ 5581295 h 10843914"/>
              <a:gd name="connsiteX255" fmla="*/ 7441460 w 7527296"/>
              <a:gd name="connsiteY255" fmla="*/ 5521200 h 10843914"/>
              <a:gd name="connsiteX256" fmla="*/ 7450044 w 7527296"/>
              <a:gd name="connsiteY256" fmla="*/ 5649975 h 10843914"/>
              <a:gd name="connsiteX257" fmla="*/ 7514420 w 7527296"/>
              <a:gd name="connsiteY257" fmla="*/ 5873186 h 10843914"/>
              <a:gd name="connsiteX258" fmla="*/ 7527296 w 7527296"/>
              <a:gd name="connsiteY258" fmla="*/ 5967621 h 10843914"/>
              <a:gd name="connsiteX259" fmla="*/ 7527296 w 7527296"/>
              <a:gd name="connsiteY259" fmla="*/ 6079227 h 10843914"/>
              <a:gd name="connsiteX260" fmla="*/ 7471503 w 7527296"/>
              <a:gd name="connsiteY260" fmla="*/ 6431212 h 10843914"/>
              <a:gd name="connsiteX261" fmla="*/ 7445752 w 7527296"/>
              <a:gd name="connsiteY261" fmla="*/ 6547110 h 10843914"/>
              <a:gd name="connsiteX262" fmla="*/ 7450044 w 7527296"/>
              <a:gd name="connsiteY262" fmla="*/ 6624375 h 10843914"/>
              <a:gd name="connsiteX263" fmla="*/ 7445752 w 7527296"/>
              <a:gd name="connsiteY263" fmla="*/ 6740273 h 10843914"/>
              <a:gd name="connsiteX264" fmla="*/ 7441460 w 7527296"/>
              <a:gd name="connsiteY264" fmla="*/ 6791783 h 10843914"/>
              <a:gd name="connsiteX265" fmla="*/ 7359917 w 7527296"/>
              <a:gd name="connsiteY265" fmla="*/ 7105136 h 10843914"/>
              <a:gd name="connsiteX266" fmla="*/ 7244040 w 7527296"/>
              <a:gd name="connsiteY266" fmla="*/ 7336932 h 10843914"/>
              <a:gd name="connsiteX267" fmla="*/ 7136746 w 7527296"/>
              <a:gd name="connsiteY267" fmla="*/ 7542972 h 10843914"/>
              <a:gd name="connsiteX268" fmla="*/ 7055202 w 7527296"/>
              <a:gd name="connsiteY268" fmla="*/ 7740428 h 10843914"/>
              <a:gd name="connsiteX269" fmla="*/ 6909282 w 7527296"/>
              <a:gd name="connsiteY269" fmla="*/ 8028026 h 10843914"/>
              <a:gd name="connsiteX270" fmla="*/ 6840614 w 7527296"/>
              <a:gd name="connsiteY270" fmla="*/ 8135340 h 10843914"/>
              <a:gd name="connsiteX271" fmla="*/ 6810572 w 7527296"/>
              <a:gd name="connsiteY271" fmla="*/ 8191142 h 10843914"/>
              <a:gd name="connsiteX272" fmla="*/ 6784821 w 7527296"/>
              <a:gd name="connsiteY272" fmla="*/ 8242652 h 10843914"/>
              <a:gd name="connsiteX273" fmla="*/ 6801988 w 7527296"/>
              <a:gd name="connsiteY273" fmla="*/ 8118169 h 10843914"/>
              <a:gd name="connsiteX274" fmla="*/ 6771946 w 7527296"/>
              <a:gd name="connsiteY274" fmla="*/ 8152510 h 10843914"/>
              <a:gd name="connsiteX275" fmla="*/ 6668944 w 7527296"/>
              <a:gd name="connsiteY275" fmla="*/ 8405767 h 10843914"/>
              <a:gd name="connsiteX276" fmla="*/ 6570233 w 7527296"/>
              <a:gd name="connsiteY276" fmla="*/ 8603223 h 10843914"/>
              <a:gd name="connsiteX277" fmla="*/ 6381395 w 7527296"/>
              <a:gd name="connsiteY277" fmla="*/ 8865066 h 10843914"/>
              <a:gd name="connsiteX278" fmla="*/ 6239767 w 7527296"/>
              <a:gd name="connsiteY278" fmla="*/ 9036767 h 10843914"/>
              <a:gd name="connsiteX279" fmla="*/ 6162516 w 7527296"/>
              <a:gd name="connsiteY279" fmla="*/ 9144079 h 10843914"/>
              <a:gd name="connsiteX280" fmla="*/ 6106723 w 7527296"/>
              <a:gd name="connsiteY280" fmla="*/ 9217052 h 10843914"/>
              <a:gd name="connsiteX281" fmla="*/ 6063805 w 7527296"/>
              <a:gd name="connsiteY281" fmla="*/ 9281440 h 10843914"/>
              <a:gd name="connsiteX282" fmla="*/ 6020888 w 7527296"/>
              <a:gd name="connsiteY282" fmla="*/ 9324365 h 10843914"/>
              <a:gd name="connsiteX283" fmla="*/ 5943636 w 7527296"/>
              <a:gd name="connsiteY283" fmla="*/ 9393045 h 10843914"/>
              <a:gd name="connsiteX284" fmla="*/ 5857801 w 7527296"/>
              <a:gd name="connsiteY284" fmla="*/ 9491773 h 10843914"/>
              <a:gd name="connsiteX285" fmla="*/ 5716173 w 7527296"/>
              <a:gd name="connsiteY285" fmla="*/ 9616256 h 10843914"/>
              <a:gd name="connsiteX286" fmla="*/ 5591711 w 7527296"/>
              <a:gd name="connsiteY286" fmla="*/ 9745031 h 10843914"/>
              <a:gd name="connsiteX287" fmla="*/ 5462959 w 7527296"/>
              <a:gd name="connsiteY287" fmla="*/ 9878099 h 10843914"/>
              <a:gd name="connsiteX288" fmla="*/ 5269829 w 7527296"/>
              <a:gd name="connsiteY288" fmla="*/ 10041214 h 10843914"/>
              <a:gd name="connsiteX289" fmla="*/ 5218328 w 7527296"/>
              <a:gd name="connsiteY289" fmla="*/ 10092724 h 10843914"/>
              <a:gd name="connsiteX290" fmla="*/ 5050949 w 7527296"/>
              <a:gd name="connsiteY290" fmla="*/ 10217207 h 10843914"/>
              <a:gd name="connsiteX291" fmla="*/ 4716192 w 7527296"/>
              <a:gd name="connsiteY291" fmla="*/ 10440418 h 10843914"/>
              <a:gd name="connsiteX292" fmla="*/ 4488728 w 7527296"/>
              <a:gd name="connsiteY292" fmla="*/ 10556316 h 10843914"/>
              <a:gd name="connsiteX293" fmla="*/ 4321349 w 7527296"/>
              <a:gd name="connsiteY293" fmla="*/ 10642166 h 10843914"/>
              <a:gd name="connsiteX294" fmla="*/ 4050969 w 7527296"/>
              <a:gd name="connsiteY294" fmla="*/ 10736601 h 10843914"/>
              <a:gd name="connsiteX295" fmla="*/ 3694751 w 7527296"/>
              <a:gd name="connsiteY295" fmla="*/ 10822451 h 10843914"/>
              <a:gd name="connsiteX296" fmla="*/ 3484456 w 7527296"/>
              <a:gd name="connsiteY296" fmla="*/ 10839621 h 10843914"/>
              <a:gd name="connsiteX297" fmla="*/ 3248408 w 7527296"/>
              <a:gd name="connsiteY297" fmla="*/ 10843914 h 10843914"/>
              <a:gd name="connsiteX298" fmla="*/ 3025237 w 7527296"/>
              <a:gd name="connsiteY298" fmla="*/ 10843914 h 10843914"/>
              <a:gd name="connsiteX299" fmla="*/ 2806357 w 7527296"/>
              <a:gd name="connsiteY299" fmla="*/ 10826744 h 10843914"/>
              <a:gd name="connsiteX300" fmla="*/ 2643269 w 7527296"/>
              <a:gd name="connsiteY300" fmla="*/ 10813866 h 10843914"/>
              <a:gd name="connsiteX301" fmla="*/ 2467308 w 7527296"/>
              <a:gd name="connsiteY301" fmla="*/ 10770941 h 10843914"/>
              <a:gd name="connsiteX302" fmla="*/ 2188343 w 7527296"/>
              <a:gd name="connsiteY302" fmla="*/ 10663629 h 10843914"/>
              <a:gd name="connsiteX303" fmla="*/ 1870752 w 7527296"/>
              <a:gd name="connsiteY303" fmla="*/ 10496221 h 10843914"/>
              <a:gd name="connsiteX304" fmla="*/ 1591788 w 7527296"/>
              <a:gd name="connsiteY304" fmla="*/ 10303058 h 10843914"/>
              <a:gd name="connsiteX305" fmla="*/ 1523119 w 7527296"/>
              <a:gd name="connsiteY305" fmla="*/ 10242962 h 10843914"/>
              <a:gd name="connsiteX306" fmla="*/ 1119694 w 7527296"/>
              <a:gd name="connsiteY306" fmla="*/ 9890976 h 10843914"/>
              <a:gd name="connsiteX307" fmla="*/ 875063 w 7527296"/>
              <a:gd name="connsiteY307" fmla="*/ 9581916 h 10843914"/>
              <a:gd name="connsiteX308" fmla="*/ 716268 w 7527296"/>
              <a:gd name="connsiteY308" fmla="*/ 9362998 h 10843914"/>
              <a:gd name="connsiteX309" fmla="*/ 669059 w 7527296"/>
              <a:gd name="connsiteY309" fmla="*/ 9268562 h 10843914"/>
              <a:gd name="connsiteX310" fmla="*/ 604682 w 7527296"/>
              <a:gd name="connsiteY310" fmla="*/ 9178420 h 10843914"/>
              <a:gd name="connsiteX311" fmla="*/ 484513 w 7527296"/>
              <a:gd name="connsiteY311" fmla="*/ 8972379 h 10843914"/>
              <a:gd name="connsiteX312" fmla="*/ 291383 w 7527296"/>
              <a:gd name="connsiteY312" fmla="*/ 8568883 h 10843914"/>
              <a:gd name="connsiteX313" fmla="*/ 282800 w 7527296"/>
              <a:gd name="connsiteY313" fmla="*/ 8547420 h 10843914"/>
              <a:gd name="connsiteX314" fmla="*/ 338593 w 7527296"/>
              <a:gd name="connsiteY314" fmla="*/ 8620393 h 10843914"/>
              <a:gd name="connsiteX315" fmla="*/ 317134 w 7527296"/>
              <a:gd name="connsiteY315" fmla="*/ 8530250 h 10843914"/>
              <a:gd name="connsiteX316" fmla="*/ 227007 w 7527296"/>
              <a:gd name="connsiteY316" fmla="*/ 8349965 h 10843914"/>
              <a:gd name="connsiteX317" fmla="*/ 201257 w 7527296"/>
              <a:gd name="connsiteY317" fmla="*/ 8225482 h 10843914"/>
              <a:gd name="connsiteX318" fmla="*/ 214132 w 7527296"/>
              <a:gd name="connsiteY318" fmla="*/ 8199727 h 10843914"/>
              <a:gd name="connsiteX319" fmla="*/ 257049 w 7527296"/>
              <a:gd name="connsiteY319" fmla="*/ 8208312 h 10843914"/>
              <a:gd name="connsiteX320" fmla="*/ 295675 w 7527296"/>
              <a:gd name="connsiteY320" fmla="*/ 8337088 h 10843914"/>
              <a:gd name="connsiteX321" fmla="*/ 325718 w 7527296"/>
              <a:gd name="connsiteY321" fmla="*/ 8410060 h 10843914"/>
              <a:gd name="connsiteX322" fmla="*/ 364344 w 7527296"/>
              <a:gd name="connsiteY322" fmla="*/ 8500203 h 10843914"/>
              <a:gd name="connsiteX323" fmla="*/ 428720 w 7527296"/>
              <a:gd name="connsiteY323" fmla="*/ 8693366 h 10843914"/>
              <a:gd name="connsiteX324" fmla="*/ 497388 w 7527296"/>
              <a:gd name="connsiteY324" fmla="*/ 8839311 h 10843914"/>
              <a:gd name="connsiteX325" fmla="*/ 536014 w 7527296"/>
              <a:gd name="connsiteY325" fmla="*/ 8903699 h 10843914"/>
              <a:gd name="connsiteX326" fmla="*/ 617557 w 7527296"/>
              <a:gd name="connsiteY326" fmla="*/ 9066814 h 10843914"/>
              <a:gd name="connsiteX327" fmla="*/ 737727 w 7527296"/>
              <a:gd name="connsiteY327" fmla="*/ 9281440 h 10843914"/>
              <a:gd name="connsiteX328" fmla="*/ 767769 w 7527296"/>
              <a:gd name="connsiteY328" fmla="*/ 9298610 h 10843914"/>
              <a:gd name="connsiteX329" fmla="*/ 737727 w 7527296"/>
              <a:gd name="connsiteY329" fmla="*/ 9195590 h 10843914"/>
              <a:gd name="connsiteX330" fmla="*/ 711976 w 7527296"/>
              <a:gd name="connsiteY330" fmla="*/ 9109739 h 10843914"/>
              <a:gd name="connsiteX331" fmla="*/ 690517 w 7527296"/>
              <a:gd name="connsiteY331" fmla="*/ 9088277 h 10843914"/>
              <a:gd name="connsiteX332" fmla="*/ 643308 w 7527296"/>
              <a:gd name="connsiteY332" fmla="*/ 9015304 h 10843914"/>
              <a:gd name="connsiteX333" fmla="*/ 630433 w 7527296"/>
              <a:gd name="connsiteY333" fmla="*/ 8985257 h 10843914"/>
              <a:gd name="connsiteX334" fmla="*/ 566056 w 7527296"/>
              <a:gd name="connsiteY334" fmla="*/ 8877944 h 10843914"/>
              <a:gd name="connsiteX335" fmla="*/ 536014 w 7527296"/>
              <a:gd name="connsiteY335" fmla="*/ 8839311 h 10843914"/>
              <a:gd name="connsiteX336" fmla="*/ 488804 w 7527296"/>
              <a:gd name="connsiteY336" fmla="*/ 8680488 h 10843914"/>
              <a:gd name="connsiteX337" fmla="*/ 458762 w 7527296"/>
              <a:gd name="connsiteY337" fmla="*/ 8556005 h 10843914"/>
              <a:gd name="connsiteX338" fmla="*/ 428720 w 7527296"/>
              <a:gd name="connsiteY338" fmla="*/ 8461570 h 10843914"/>
              <a:gd name="connsiteX339" fmla="*/ 347176 w 7527296"/>
              <a:gd name="connsiteY339" fmla="*/ 8173972 h 10843914"/>
              <a:gd name="connsiteX340" fmla="*/ 338593 w 7527296"/>
              <a:gd name="connsiteY340" fmla="*/ 8139632 h 10843914"/>
              <a:gd name="connsiteX341" fmla="*/ 227007 w 7527296"/>
              <a:gd name="connsiteY341" fmla="*/ 7504340 h 10843914"/>
              <a:gd name="connsiteX342" fmla="*/ 149755 w 7527296"/>
              <a:gd name="connsiteY342" fmla="*/ 6929144 h 10843914"/>
              <a:gd name="connsiteX343" fmla="*/ 162631 w 7527296"/>
              <a:gd name="connsiteY343" fmla="*/ 6821831 h 10843914"/>
              <a:gd name="connsiteX344" fmla="*/ 171214 w 7527296"/>
              <a:gd name="connsiteY344" fmla="*/ 6783198 h 10843914"/>
              <a:gd name="connsiteX345" fmla="*/ 158339 w 7527296"/>
              <a:gd name="connsiteY345" fmla="*/ 6482723 h 10843914"/>
              <a:gd name="connsiteX346" fmla="*/ 162631 w 7527296"/>
              <a:gd name="connsiteY346" fmla="*/ 6027716 h 10843914"/>
              <a:gd name="connsiteX347" fmla="*/ 188381 w 7527296"/>
              <a:gd name="connsiteY347" fmla="*/ 5834553 h 10843914"/>
              <a:gd name="connsiteX348" fmla="*/ 188381 w 7527296"/>
              <a:gd name="connsiteY348" fmla="*/ 5825968 h 10843914"/>
              <a:gd name="connsiteX349" fmla="*/ 227007 w 7527296"/>
              <a:gd name="connsiteY349" fmla="*/ 5443935 h 10843914"/>
              <a:gd name="connsiteX350" fmla="*/ 209840 w 7527296"/>
              <a:gd name="connsiteY350" fmla="*/ 5388133 h 10843914"/>
              <a:gd name="connsiteX351" fmla="*/ 184089 w 7527296"/>
              <a:gd name="connsiteY351" fmla="*/ 5439642 h 10843914"/>
              <a:gd name="connsiteX352" fmla="*/ 149755 w 7527296"/>
              <a:gd name="connsiteY352" fmla="*/ 5645683 h 10843914"/>
              <a:gd name="connsiteX353" fmla="*/ 132588 w 7527296"/>
              <a:gd name="connsiteY353" fmla="*/ 5714363 h 10843914"/>
              <a:gd name="connsiteX354" fmla="*/ 119713 w 7527296"/>
              <a:gd name="connsiteY354" fmla="*/ 5757288 h 10843914"/>
              <a:gd name="connsiteX355" fmla="*/ 119713 w 7527296"/>
              <a:gd name="connsiteY355" fmla="*/ 6019131 h 10843914"/>
              <a:gd name="connsiteX356" fmla="*/ 106837 w 7527296"/>
              <a:gd name="connsiteY356" fmla="*/ 6143614 h 10843914"/>
              <a:gd name="connsiteX357" fmla="*/ 111129 w 7527296"/>
              <a:gd name="connsiteY357" fmla="*/ 6362532 h 10843914"/>
              <a:gd name="connsiteX358" fmla="*/ 111129 w 7527296"/>
              <a:gd name="connsiteY358" fmla="*/ 6383995 h 10843914"/>
              <a:gd name="connsiteX359" fmla="*/ 106837 w 7527296"/>
              <a:gd name="connsiteY359" fmla="*/ 6688763 h 10843914"/>
              <a:gd name="connsiteX360" fmla="*/ 111129 w 7527296"/>
              <a:gd name="connsiteY360" fmla="*/ 6791783 h 10843914"/>
              <a:gd name="connsiteX361" fmla="*/ 102546 w 7527296"/>
              <a:gd name="connsiteY361" fmla="*/ 6808953 h 10843914"/>
              <a:gd name="connsiteX362" fmla="*/ 85379 w 7527296"/>
              <a:gd name="connsiteY362" fmla="*/ 6796076 h 10843914"/>
              <a:gd name="connsiteX363" fmla="*/ 51045 w 7527296"/>
              <a:gd name="connsiteY363" fmla="*/ 6744566 h 10843914"/>
              <a:gd name="connsiteX364" fmla="*/ 8127 w 7527296"/>
              <a:gd name="connsiteY364" fmla="*/ 6645838 h 10843914"/>
              <a:gd name="connsiteX365" fmla="*/ 8127 w 7527296"/>
              <a:gd name="connsiteY365" fmla="*/ 6349655 h 10843914"/>
              <a:gd name="connsiteX366" fmla="*/ 8127 w 7527296"/>
              <a:gd name="connsiteY366" fmla="*/ 6315315 h 10843914"/>
              <a:gd name="connsiteX367" fmla="*/ 25294 w 7527296"/>
              <a:gd name="connsiteY367" fmla="*/ 6036301 h 10843914"/>
              <a:gd name="connsiteX368" fmla="*/ 33878 w 7527296"/>
              <a:gd name="connsiteY368" fmla="*/ 5911819 h 10843914"/>
              <a:gd name="connsiteX369" fmla="*/ 51045 w 7527296"/>
              <a:gd name="connsiteY369" fmla="*/ 5795921 h 10843914"/>
              <a:gd name="connsiteX370" fmla="*/ 68212 w 7527296"/>
              <a:gd name="connsiteY370" fmla="*/ 5710071 h 10843914"/>
              <a:gd name="connsiteX371" fmla="*/ 106837 w 7527296"/>
              <a:gd name="connsiteY371" fmla="*/ 5581295 h 10843914"/>
              <a:gd name="connsiteX372" fmla="*/ 106837 w 7527296"/>
              <a:gd name="connsiteY372" fmla="*/ 5504030 h 10843914"/>
              <a:gd name="connsiteX373" fmla="*/ 119713 w 7527296"/>
              <a:gd name="connsiteY373" fmla="*/ 5448227 h 10843914"/>
              <a:gd name="connsiteX374" fmla="*/ 124005 w 7527296"/>
              <a:gd name="connsiteY374" fmla="*/ 5431057 h 10843914"/>
              <a:gd name="connsiteX375" fmla="*/ 124005 w 7527296"/>
              <a:gd name="connsiteY375" fmla="*/ 5263649 h 10843914"/>
              <a:gd name="connsiteX376" fmla="*/ 175506 w 7527296"/>
              <a:gd name="connsiteY376" fmla="*/ 5001807 h 10843914"/>
              <a:gd name="connsiteX377" fmla="*/ 214132 w 7527296"/>
              <a:gd name="connsiteY377" fmla="*/ 4915956 h 10843914"/>
              <a:gd name="connsiteX378" fmla="*/ 218424 w 7527296"/>
              <a:gd name="connsiteY378" fmla="*/ 4885908 h 10843914"/>
              <a:gd name="connsiteX379" fmla="*/ 231299 w 7527296"/>
              <a:gd name="connsiteY379" fmla="*/ 4774303 h 10843914"/>
              <a:gd name="connsiteX380" fmla="*/ 265633 w 7527296"/>
              <a:gd name="connsiteY380" fmla="*/ 4615481 h 10843914"/>
              <a:gd name="connsiteX381" fmla="*/ 321426 w 7527296"/>
              <a:gd name="connsiteY381" fmla="*/ 4375099 h 10843914"/>
              <a:gd name="connsiteX382" fmla="*/ 381510 w 7527296"/>
              <a:gd name="connsiteY382" fmla="*/ 4147596 h 10843914"/>
              <a:gd name="connsiteX383" fmla="*/ 458762 w 7527296"/>
              <a:gd name="connsiteY383" fmla="*/ 3885754 h 10843914"/>
              <a:gd name="connsiteX384" fmla="*/ 574640 w 7527296"/>
              <a:gd name="connsiteY384" fmla="*/ 3550937 h 10843914"/>
              <a:gd name="connsiteX385" fmla="*/ 660475 w 7527296"/>
              <a:gd name="connsiteY385" fmla="*/ 3344897 h 10843914"/>
              <a:gd name="connsiteX386" fmla="*/ 686226 w 7527296"/>
              <a:gd name="connsiteY386" fmla="*/ 3280509 h 10843914"/>
              <a:gd name="connsiteX387" fmla="*/ 703393 w 7527296"/>
              <a:gd name="connsiteY387" fmla="*/ 3237584 h 10843914"/>
              <a:gd name="connsiteX388" fmla="*/ 832146 w 7527296"/>
              <a:gd name="connsiteY388" fmla="*/ 2954278 h 10843914"/>
              <a:gd name="connsiteX389" fmla="*/ 905105 w 7527296"/>
              <a:gd name="connsiteY389" fmla="*/ 2804040 h 10843914"/>
              <a:gd name="connsiteX390" fmla="*/ 952315 w 7527296"/>
              <a:gd name="connsiteY390" fmla="*/ 2752530 h 10843914"/>
              <a:gd name="connsiteX391" fmla="*/ 1029567 w 7527296"/>
              <a:gd name="connsiteY391" fmla="*/ 2658095 h 10843914"/>
              <a:gd name="connsiteX392" fmla="*/ 1428701 w 7527296"/>
              <a:gd name="connsiteY392" fmla="*/ 2125824 h 10843914"/>
              <a:gd name="connsiteX393" fmla="*/ 1707665 w 7527296"/>
              <a:gd name="connsiteY393" fmla="*/ 1803885 h 10843914"/>
              <a:gd name="connsiteX394" fmla="*/ 1750583 w 7527296"/>
              <a:gd name="connsiteY394" fmla="*/ 1760960 h 10843914"/>
              <a:gd name="connsiteX395" fmla="*/ 1767750 w 7527296"/>
              <a:gd name="connsiteY395" fmla="*/ 1760960 h 10843914"/>
              <a:gd name="connsiteX396" fmla="*/ 1819251 w 7527296"/>
              <a:gd name="connsiteY396" fmla="*/ 1760960 h 10843914"/>
              <a:gd name="connsiteX397" fmla="*/ 2175467 w 7527296"/>
              <a:gd name="connsiteY397" fmla="*/ 1443314 h 10843914"/>
              <a:gd name="connsiteX398" fmla="*/ 2411515 w 7527296"/>
              <a:gd name="connsiteY398" fmla="*/ 1250151 h 10843914"/>
              <a:gd name="connsiteX399" fmla="*/ 2467308 w 7527296"/>
              <a:gd name="connsiteY399" fmla="*/ 1142838 h 10843914"/>
              <a:gd name="connsiteX400" fmla="*/ 2497349 w 7527296"/>
              <a:gd name="connsiteY400" fmla="*/ 1104206 h 10843914"/>
              <a:gd name="connsiteX401" fmla="*/ 2784898 w 7527296"/>
              <a:gd name="connsiteY401" fmla="*/ 898165 h 10843914"/>
              <a:gd name="connsiteX402" fmla="*/ 2844983 w 7527296"/>
              <a:gd name="connsiteY402" fmla="*/ 846655 h 10843914"/>
              <a:gd name="connsiteX403" fmla="*/ 2780606 w 7527296"/>
              <a:gd name="connsiteY403" fmla="*/ 850948 h 10843914"/>
              <a:gd name="connsiteX404" fmla="*/ 2660437 w 7527296"/>
              <a:gd name="connsiteY404" fmla="*/ 902458 h 10843914"/>
              <a:gd name="connsiteX405" fmla="*/ 2553143 w 7527296"/>
              <a:gd name="connsiteY405" fmla="*/ 941090 h 10843914"/>
              <a:gd name="connsiteX406" fmla="*/ 2510225 w 7527296"/>
              <a:gd name="connsiteY406" fmla="*/ 966845 h 10843914"/>
              <a:gd name="connsiteX407" fmla="*/ 2480183 w 7527296"/>
              <a:gd name="connsiteY407" fmla="*/ 966845 h 10843914"/>
              <a:gd name="connsiteX408" fmla="*/ 2488766 w 7527296"/>
              <a:gd name="connsiteY408" fmla="*/ 941090 h 10843914"/>
              <a:gd name="connsiteX409" fmla="*/ 2690480 w 7527296"/>
              <a:gd name="connsiteY409" fmla="*/ 829485 h 10843914"/>
              <a:gd name="connsiteX410" fmla="*/ 3106781 w 7527296"/>
              <a:gd name="connsiteY410" fmla="*/ 580519 h 10843914"/>
              <a:gd name="connsiteX411" fmla="*/ 3428663 w 7527296"/>
              <a:gd name="connsiteY411" fmla="*/ 417404 h 10843914"/>
              <a:gd name="connsiteX412" fmla="*/ 3626084 w 7527296"/>
              <a:gd name="connsiteY412" fmla="*/ 322969 h 10843914"/>
              <a:gd name="connsiteX413" fmla="*/ 3733378 w 7527296"/>
              <a:gd name="connsiteY413" fmla="*/ 284336 h 10843914"/>
              <a:gd name="connsiteX414" fmla="*/ 3789171 w 7527296"/>
              <a:gd name="connsiteY414" fmla="*/ 249996 h 10843914"/>
              <a:gd name="connsiteX415" fmla="*/ 3716210 w 7527296"/>
              <a:gd name="connsiteY415" fmla="*/ 237118 h 10843914"/>
              <a:gd name="connsiteX416" fmla="*/ 3621792 w 7527296"/>
              <a:gd name="connsiteY416" fmla="*/ 262874 h 10843914"/>
              <a:gd name="connsiteX417" fmla="*/ 3587458 w 7527296"/>
              <a:gd name="connsiteY417" fmla="*/ 254288 h 10843914"/>
              <a:gd name="connsiteX418" fmla="*/ 3634667 w 7527296"/>
              <a:gd name="connsiteY418" fmla="*/ 211363 h 10843914"/>
              <a:gd name="connsiteX419" fmla="*/ 3819213 w 7527296"/>
              <a:gd name="connsiteY419" fmla="*/ 155561 h 10843914"/>
              <a:gd name="connsiteX420" fmla="*/ 3913632 w 7527296"/>
              <a:gd name="connsiteY420" fmla="*/ 142683 h 10843914"/>
              <a:gd name="connsiteX421" fmla="*/ 4059552 w 7527296"/>
              <a:gd name="connsiteY421" fmla="*/ 104050 h 10843914"/>
              <a:gd name="connsiteX422" fmla="*/ 4149679 w 7527296"/>
              <a:gd name="connsiteY422" fmla="*/ 61125 h 10843914"/>
              <a:gd name="connsiteX423" fmla="*/ 4312766 w 7527296"/>
              <a:gd name="connsiteY423" fmla="*/ 9615 h 10843914"/>
              <a:gd name="connsiteX424" fmla="*/ 4521990 w 7527296"/>
              <a:gd name="connsiteY424" fmla="*/ 494 h 10843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</a:cxnLst>
            <a:rect l="l" t="t" r="r" b="b"/>
            <a:pathLst>
              <a:path w="7527296" h="10843914">
                <a:moveTo>
                  <a:pt x="922273" y="9551868"/>
                </a:moveTo>
                <a:cubicBezTo>
                  <a:pt x="943731" y="9594793"/>
                  <a:pt x="973774" y="9616256"/>
                  <a:pt x="973774" y="9650596"/>
                </a:cubicBezTo>
                <a:cubicBezTo>
                  <a:pt x="982357" y="9697813"/>
                  <a:pt x="1008108" y="9706398"/>
                  <a:pt x="1051025" y="9727861"/>
                </a:cubicBezTo>
                <a:cubicBezTo>
                  <a:pt x="1025275" y="9689228"/>
                  <a:pt x="999525" y="9659181"/>
                  <a:pt x="995232" y="9633426"/>
                </a:cubicBezTo>
                <a:cubicBezTo>
                  <a:pt x="986649" y="9590501"/>
                  <a:pt x="960899" y="9577623"/>
                  <a:pt x="922273" y="9551868"/>
                </a:cubicBezTo>
                <a:close/>
                <a:moveTo>
                  <a:pt x="338593" y="6710226"/>
                </a:moveTo>
                <a:cubicBezTo>
                  <a:pt x="325718" y="6731688"/>
                  <a:pt x="338593" y="6744566"/>
                  <a:pt x="338593" y="6766028"/>
                </a:cubicBezTo>
                <a:cubicBezTo>
                  <a:pt x="364344" y="6851879"/>
                  <a:pt x="372927" y="6942021"/>
                  <a:pt x="364344" y="7036456"/>
                </a:cubicBezTo>
                <a:cubicBezTo>
                  <a:pt x="360051" y="7092259"/>
                  <a:pt x="364344" y="7148062"/>
                  <a:pt x="372927" y="7203864"/>
                </a:cubicBezTo>
                <a:cubicBezTo>
                  <a:pt x="372927" y="7216742"/>
                  <a:pt x="372927" y="7242497"/>
                  <a:pt x="402969" y="7242497"/>
                </a:cubicBezTo>
                <a:cubicBezTo>
                  <a:pt x="402969" y="7212450"/>
                  <a:pt x="402969" y="7186694"/>
                  <a:pt x="402969" y="7160939"/>
                </a:cubicBezTo>
                <a:cubicBezTo>
                  <a:pt x="394386" y="7040749"/>
                  <a:pt x="390094" y="6924851"/>
                  <a:pt x="381510" y="6808953"/>
                </a:cubicBezTo>
                <a:cubicBezTo>
                  <a:pt x="381510" y="6766028"/>
                  <a:pt x="372927" y="6731688"/>
                  <a:pt x="338593" y="6710226"/>
                </a:cubicBezTo>
                <a:close/>
                <a:moveTo>
                  <a:pt x="278508" y="4993221"/>
                </a:moveTo>
                <a:cubicBezTo>
                  <a:pt x="269925" y="5066194"/>
                  <a:pt x="239882" y="5134874"/>
                  <a:pt x="252757" y="5212139"/>
                </a:cubicBezTo>
                <a:lnTo>
                  <a:pt x="295675" y="4993221"/>
                </a:lnTo>
                <a:cubicBezTo>
                  <a:pt x="291383" y="4993221"/>
                  <a:pt x="282800" y="4993221"/>
                  <a:pt x="278508" y="4993221"/>
                </a:cubicBezTo>
                <a:close/>
                <a:moveTo>
                  <a:pt x="952315" y="3902923"/>
                </a:moveTo>
                <a:cubicBezTo>
                  <a:pt x="913689" y="3971604"/>
                  <a:pt x="896522" y="4048868"/>
                  <a:pt x="896522" y="4126134"/>
                </a:cubicBezTo>
                <a:cubicBezTo>
                  <a:pt x="913689" y="4048868"/>
                  <a:pt x="930856" y="3980188"/>
                  <a:pt x="952315" y="3902923"/>
                </a:cubicBezTo>
                <a:close/>
                <a:moveTo>
                  <a:pt x="1042442" y="3469380"/>
                </a:moveTo>
                <a:cubicBezTo>
                  <a:pt x="1029567" y="3508012"/>
                  <a:pt x="1012400" y="3546645"/>
                  <a:pt x="999525" y="3585278"/>
                </a:cubicBezTo>
                <a:cubicBezTo>
                  <a:pt x="969482" y="3671128"/>
                  <a:pt x="922273" y="3756978"/>
                  <a:pt x="875063" y="3847120"/>
                </a:cubicBezTo>
                <a:cubicBezTo>
                  <a:pt x="866480" y="3855705"/>
                  <a:pt x="862188" y="3872875"/>
                  <a:pt x="849312" y="3872875"/>
                </a:cubicBezTo>
                <a:cubicBezTo>
                  <a:pt x="810687" y="3872875"/>
                  <a:pt x="810687" y="3902923"/>
                  <a:pt x="806395" y="3928679"/>
                </a:cubicBezTo>
                <a:cubicBezTo>
                  <a:pt x="793520" y="3971604"/>
                  <a:pt x="789228" y="4018821"/>
                  <a:pt x="767769" y="4053161"/>
                </a:cubicBezTo>
                <a:cubicBezTo>
                  <a:pt x="750602" y="4091794"/>
                  <a:pt x="729143" y="4134719"/>
                  <a:pt x="711976" y="4181936"/>
                </a:cubicBezTo>
                <a:cubicBezTo>
                  <a:pt x="703393" y="4203399"/>
                  <a:pt x="703393" y="4237739"/>
                  <a:pt x="690517" y="4259202"/>
                </a:cubicBezTo>
                <a:cubicBezTo>
                  <a:pt x="643308" y="4336467"/>
                  <a:pt x="651891" y="4426610"/>
                  <a:pt x="626141" y="4503875"/>
                </a:cubicBezTo>
                <a:cubicBezTo>
                  <a:pt x="651891" y="4486705"/>
                  <a:pt x="699101" y="4495290"/>
                  <a:pt x="669059" y="4435195"/>
                </a:cubicBezTo>
                <a:cubicBezTo>
                  <a:pt x="669059" y="4430902"/>
                  <a:pt x="673350" y="4418025"/>
                  <a:pt x="681934" y="4418025"/>
                </a:cubicBezTo>
                <a:cubicBezTo>
                  <a:pt x="703393" y="4400855"/>
                  <a:pt x="703393" y="4366514"/>
                  <a:pt x="711976" y="4345052"/>
                </a:cubicBezTo>
                <a:cubicBezTo>
                  <a:pt x="729143" y="4272080"/>
                  <a:pt x="750602" y="4203399"/>
                  <a:pt x="759185" y="4134719"/>
                </a:cubicBezTo>
                <a:cubicBezTo>
                  <a:pt x="767769" y="4108964"/>
                  <a:pt x="767769" y="4091794"/>
                  <a:pt x="789228" y="4078917"/>
                </a:cubicBezTo>
                <a:cubicBezTo>
                  <a:pt x="806395" y="4057454"/>
                  <a:pt x="823562" y="4091794"/>
                  <a:pt x="849312" y="4078917"/>
                </a:cubicBezTo>
                <a:cubicBezTo>
                  <a:pt x="857896" y="4023113"/>
                  <a:pt x="879355" y="3967311"/>
                  <a:pt x="905105" y="3915801"/>
                </a:cubicBezTo>
                <a:cubicBezTo>
                  <a:pt x="913689" y="3894338"/>
                  <a:pt x="917981" y="3872875"/>
                  <a:pt x="930856" y="3864291"/>
                </a:cubicBezTo>
                <a:cubicBezTo>
                  <a:pt x="969482" y="3859998"/>
                  <a:pt x="969482" y="3834243"/>
                  <a:pt x="969482" y="3808488"/>
                </a:cubicBezTo>
                <a:cubicBezTo>
                  <a:pt x="969482" y="3778441"/>
                  <a:pt x="982357" y="3748393"/>
                  <a:pt x="995232" y="3726930"/>
                </a:cubicBezTo>
                <a:cubicBezTo>
                  <a:pt x="1025275" y="3671128"/>
                  <a:pt x="1029567" y="3606741"/>
                  <a:pt x="1051025" y="3550937"/>
                </a:cubicBezTo>
                <a:cubicBezTo>
                  <a:pt x="1063901" y="3525182"/>
                  <a:pt x="1063901" y="3499428"/>
                  <a:pt x="1063901" y="3477965"/>
                </a:cubicBezTo>
                <a:cubicBezTo>
                  <a:pt x="1059609" y="3477965"/>
                  <a:pt x="1051025" y="3469380"/>
                  <a:pt x="1042442" y="3469380"/>
                </a:cubicBezTo>
                <a:close/>
                <a:moveTo>
                  <a:pt x="2304221" y="1563504"/>
                </a:moveTo>
                <a:cubicBezTo>
                  <a:pt x="2257011" y="1576382"/>
                  <a:pt x="2218386" y="1589260"/>
                  <a:pt x="2184051" y="1619307"/>
                </a:cubicBezTo>
                <a:cubicBezTo>
                  <a:pt x="2132550" y="1657940"/>
                  <a:pt x="2089633" y="1700865"/>
                  <a:pt x="2033840" y="1730912"/>
                </a:cubicBezTo>
                <a:cubicBezTo>
                  <a:pt x="2003797" y="1752375"/>
                  <a:pt x="1982338" y="1778130"/>
                  <a:pt x="1982338" y="1816763"/>
                </a:cubicBezTo>
                <a:cubicBezTo>
                  <a:pt x="1982338" y="1859688"/>
                  <a:pt x="1956588" y="1872565"/>
                  <a:pt x="1926545" y="1889735"/>
                </a:cubicBezTo>
                <a:cubicBezTo>
                  <a:pt x="1917962" y="1894028"/>
                  <a:pt x="1900794" y="1902613"/>
                  <a:pt x="1887920" y="1885443"/>
                </a:cubicBezTo>
                <a:cubicBezTo>
                  <a:pt x="1879336" y="1872565"/>
                  <a:pt x="1892211" y="1868273"/>
                  <a:pt x="1900794" y="1859688"/>
                </a:cubicBezTo>
                <a:cubicBezTo>
                  <a:pt x="1926545" y="1821055"/>
                  <a:pt x="1956588" y="1795300"/>
                  <a:pt x="1978046" y="1760960"/>
                </a:cubicBezTo>
                <a:cubicBezTo>
                  <a:pt x="1978046" y="1760960"/>
                  <a:pt x="1969463" y="1760960"/>
                  <a:pt x="1969463" y="1752375"/>
                </a:cubicBezTo>
                <a:cubicBezTo>
                  <a:pt x="1939420" y="1778130"/>
                  <a:pt x="1913670" y="1808178"/>
                  <a:pt x="1879336" y="1833933"/>
                </a:cubicBezTo>
                <a:cubicBezTo>
                  <a:pt x="1836418" y="1872565"/>
                  <a:pt x="1797793" y="1911198"/>
                  <a:pt x="1742000" y="1924075"/>
                </a:cubicBezTo>
                <a:cubicBezTo>
                  <a:pt x="1724832" y="1924075"/>
                  <a:pt x="1707665" y="1932660"/>
                  <a:pt x="1699082" y="1954123"/>
                </a:cubicBezTo>
                <a:cubicBezTo>
                  <a:pt x="1694790" y="1979878"/>
                  <a:pt x="1677623" y="1992756"/>
                  <a:pt x="1656164" y="1997048"/>
                </a:cubicBezTo>
                <a:cubicBezTo>
                  <a:pt x="1634706" y="2001341"/>
                  <a:pt x="1630413" y="2018511"/>
                  <a:pt x="1617538" y="2035681"/>
                </a:cubicBezTo>
                <a:cubicBezTo>
                  <a:pt x="1553162" y="2100068"/>
                  <a:pt x="1493077" y="2160164"/>
                  <a:pt x="1441576" y="2237429"/>
                </a:cubicBezTo>
                <a:cubicBezTo>
                  <a:pt x="1407242" y="2288939"/>
                  <a:pt x="1364324" y="2323279"/>
                  <a:pt x="1334282" y="2379082"/>
                </a:cubicBezTo>
                <a:cubicBezTo>
                  <a:pt x="1257030" y="2512150"/>
                  <a:pt x="1149736" y="2636632"/>
                  <a:pt x="1089652" y="2782578"/>
                </a:cubicBezTo>
                <a:cubicBezTo>
                  <a:pt x="1081068" y="2795455"/>
                  <a:pt x="1063901" y="2808333"/>
                  <a:pt x="1051025" y="2812626"/>
                </a:cubicBezTo>
                <a:cubicBezTo>
                  <a:pt x="1025275" y="2842673"/>
                  <a:pt x="1012400" y="2864135"/>
                  <a:pt x="1008108" y="2898476"/>
                </a:cubicBezTo>
                <a:cubicBezTo>
                  <a:pt x="982357" y="2958571"/>
                  <a:pt x="956607" y="3027251"/>
                  <a:pt x="913689" y="3083054"/>
                </a:cubicBezTo>
                <a:cubicBezTo>
                  <a:pt x="900814" y="3100223"/>
                  <a:pt x="887938" y="3113102"/>
                  <a:pt x="879355" y="3130271"/>
                </a:cubicBezTo>
                <a:cubicBezTo>
                  <a:pt x="875063" y="3186074"/>
                  <a:pt x="836438" y="3237584"/>
                  <a:pt x="819270" y="3284802"/>
                </a:cubicBezTo>
                <a:cubicBezTo>
                  <a:pt x="750602" y="3447917"/>
                  <a:pt x="690517" y="3615325"/>
                  <a:pt x="647600" y="3778441"/>
                </a:cubicBezTo>
                <a:cubicBezTo>
                  <a:pt x="634724" y="3821366"/>
                  <a:pt x="617557" y="3864291"/>
                  <a:pt x="604682" y="3911508"/>
                </a:cubicBezTo>
                <a:cubicBezTo>
                  <a:pt x="626141" y="3911508"/>
                  <a:pt x="630433" y="3902923"/>
                  <a:pt x="630433" y="3890046"/>
                </a:cubicBezTo>
                <a:cubicBezTo>
                  <a:pt x="647600" y="3825658"/>
                  <a:pt x="686226" y="3778441"/>
                  <a:pt x="716268" y="3718345"/>
                </a:cubicBezTo>
                <a:cubicBezTo>
                  <a:pt x="754894" y="3658250"/>
                  <a:pt x="780644" y="3593862"/>
                  <a:pt x="789228" y="3525182"/>
                </a:cubicBezTo>
                <a:cubicBezTo>
                  <a:pt x="789228" y="3516597"/>
                  <a:pt x="793520" y="3516597"/>
                  <a:pt x="797811" y="3512305"/>
                </a:cubicBezTo>
                <a:cubicBezTo>
                  <a:pt x="810687" y="3525182"/>
                  <a:pt x="823562" y="3533767"/>
                  <a:pt x="836438" y="3546645"/>
                </a:cubicBezTo>
                <a:cubicBezTo>
                  <a:pt x="849312" y="3525182"/>
                  <a:pt x="857896" y="3508012"/>
                  <a:pt x="845021" y="3482257"/>
                </a:cubicBezTo>
                <a:cubicBezTo>
                  <a:pt x="845021" y="3469380"/>
                  <a:pt x="845021" y="3456503"/>
                  <a:pt x="849312" y="3443624"/>
                </a:cubicBezTo>
                <a:cubicBezTo>
                  <a:pt x="879355" y="3383529"/>
                  <a:pt x="900814" y="3314849"/>
                  <a:pt x="930856" y="3246169"/>
                </a:cubicBezTo>
                <a:cubicBezTo>
                  <a:pt x="969482" y="3177489"/>
                  <a:pt x="995232" y="3100223"/>
                  <a:pt x="1042442" y="3035836"/>
                </a:cubicBezTo>
                <a:cubicBezTo>
                  <a:pt x="1093943" y="2967156"/>
                  <a:pt x="1132569" y="2889891"/>
                  <a:pt x="1171195" y="2821210"/>
                </a:cubicBezTo>
                <a:cubicBezTo>
                  <a:pt x="1222696" y="2735360"/>
                  <a:pt x="1282781" y="2666680"/>
                  <a:pt x="1338574" y="2580830"/>
                </a:cubicBezTo>
                <a:cubicBezTo>
                  <a:pt x="1415825" y="2482102"/>
                  <a:pt x="1497369" y="2379082"/>
                  <a:pt x="1566037" y="2271769"/>
                </a:cubicBezTo>
                <a:cubicBezTo>
                  <a:pt x="1587496" y="2237429"/>
                  <a:pt x="1621830" y="2215966"/>
                  <a:pt x="1647580" y="2181626"/>
                </a:cubicBezTo>
                <a:cubicBezTo>
                  <a:pt x="1656164" y="2164456"/>
                  <a:pt x="1669039" y="2164456"/>
                  <a:pt x="1673331" y="2160164"/>
                </a:cubicBezTo>
                <a:cubicBezTo>
                  <a:pt x="1716249" y="2147286"/>
                  <a:pt x="1763458" y="2117239"/>
                  <a:pt x="1797793" y="2091483"/>
                </a:cubicBezTo>
                <a:cubicBezTo>
                  <a:pt x="1849294" y="2065728"/>
                  <a:pt x="1879336" y="2022803"/>
                  <a:pt x="1917962" y="1979878"/>
                </a:cubicBezTo>
                <a:cubicBezTo>
                  <a:pt x="2003797" y="1885443"/>
                  <a:pt x="2093924" y="1791008"/>
                  <a:pt x="2184051" y="1696572"/>
                </a:cubicBezTo>
                <a:cubicBezTo>
                  <a:pt x="2218386" y="1653647"/>
                  <a:pt x="2265595" y="1606430"/>
                  <a:pt x="2304221" y="1563504"/>
                </a:cubicBezTo>
                <a:close/>
                <a:moveTo>
                  <a:pt x="5085283" y="1537749"/>
                </a:moveTo>
                <a:cubicBezTo>
                  <a:pt x="5050949" y="1533457"/>
                  <a:pt x="5025199" y="1550627"/>
                  <a:pt x="4986573" y="1550627"/>
                </a:cubicBezTo>
                <a:cubicBezTo>
                  <a:pt x="4947947" y="1546334"/>
                  <a:pt x="4905029" y="1550627"/>
                  <a:pt x="4866403" y="1550627"/>
                </a:cubicBezTo>
                <a:cubicBezTo>
                  <a:pt x="4814902" y="1550627"/>
                  <a:pt x="4776276" y="1559212"/>
                  <a:pt x="4737651" y="1576382"/>
                </a:cubicBezTo>
                <a:cubicBezTo>
                  <a:pt x="4638940" y="1623600"/>
                  <a:pt x="4553104" y="1687987"/>
                  <a:pt x="4467269" y="1739497"/>
                </a:cubicBezTo>
                <a:cubicBezTo>
                  <a:pt x="4407184" y="1778130"/>
                  <a:pt x="4359975" y="1829640"/>
                  <a:pt x="4304182" y="1859688"/>
                </a:cubicBezTo>
                <a:cubicBezTo>
                  <a:pt x="4226931" y="1902613"/>
                  <a:pt x="4175430" y="1967001"/>
                  <a:pt x="4128220" y="2035681"/>
                </a:cubicBezTo>
                <a:cubicBezTo>
                  <a:pt x="4055260" y="2130116"/>
                  <a:pt x="3982300" y="2215966"/>
                  <a:pt x="3879298" y="2288939"/>
                </a:cubicBezTo>
                <a:cubicBezTo>
                  <a:pt x="3862130" y="2306109"/>
                  <a:pt x="3840672" y="2323279"/>
                  <a:pt x="3823505" y="2344742"/>
                </a:cubicBezTo>
                <a:cubicBezTo>
                  <a:pt x="3754836" y="2404837"/>
                  <a:pt x="3694751" y="2473517"/>
                  <a:pt x="3617500" y="2537905"/>
                </a:cubicBezTo>
                <a:cubicBezTo>
                  <a:pt x="3535957" y="2610877"/>
                  <a:pt x="3458705" y="2696728"/>
                  <a:pt x="3385745" y="2778285"/>
                </a:cubicBezTo>
                <a:cubicBezTo>
                  <a:pt x="3321369" y="2851258"/>
                  <a:pt x="3261284" y="2937108"/>
                  <a:pt x="3188323" y="3005789"/>
                </a:cubicBezTo>
                <a:cubicBezTo>
                  <a:pt x="3123948" y="3053006"/>
                  <a:pt x="3068155" y="3117393"/>
                  <a:pt x="3029529" y="3190366"/>
                </a:cubicBezTo>
                <a:cubicBezTo>
                  <a:pt x="3008070" y="3237584"/>
                  <a:pt x="2973736" y="3280509"/>
                  <a:pt x="2939402" y="3319142"/>
                </a:cubicBezTo>
                <a:cubicBezTo>
                  <a:pt x="2883609" y="3400699"/>
                  <a:pt x="2814941" y="3477965"/>
                  <a:pt x="2776315" y="3563815"/>
                </a:cubicBezTo>
                <a:cubicBezTo>
                  <a:pt x="2720522" y="3658250"/>
                  <a:pt x="2690480" y="3765563"/>
                  <a:pt x="2630395" y="3855705"/>
                </a:cubicBezTo>
                <a:cubicBezTo>
                  <a:pt x="2613228" y="3877168"/>
                  <a:pt x="2596060" y="3902923"/>
                  <a:pt x="2583185" y="3928679"/>
                </a:cubicBezTo>
                <a:cubicBezTo>
                  <a:pt x="2540268" y="4035992"/>
                  <a:pt x="2484475" y="4130426"/>
                  <a:pt x="2432974" y="4233447"/>
                </a:cubicBezTo>
                <a:cubicBezTo>
                  <a:pt x="2420098" y="4254909"/>
                  <a:pt x="2398640" y="4267787"/>
                  <a:pt x="2381472" y="4289249"/>
                </a:cubicBezTo>
                <a:cubicBezTo>
                  <a:pt x="2347138" y="4366514"/>
                  <a:pt x="2295637" y="4435195"/>
                  <a:pt x="2265595" y="4521045"/>
                </a:cubicBezTo>
                <a:cubicBezTo>
                  <a:pt x="2248428" y="4576847"/>
                  <a:pt x="2218386" y="4628358"/>
                  <a:pt x="2201218" y="4688453"/>
                </a:cubicBezTo>
                <a:cubicBezTo>
                  <a:pt x="2196927" y="4739963"/>
                  <a:pt x="2171176" y="4782888"/>
                  <a:pt x="2132550" y="4821521"/>
                </a:cubicBezTo>
                <a:cubicBezTo>
                  <a:pt x="2111091" y="4838691"/>
                  <a:pt x="2089633" y="4860153"/>
                  <a:pt x="2106800" y="4898786"/>
                </a:cubicBezTo>
                <a:cubicBezTo>
                  <a:pt x="2111091" y="4907371"/>
                  <a:pt x="2102508" y="4920248"/>
                  <a:pt x="2093924" y="4937419"/>
                </a:cubicBezTo>
                <a:cubicBezTo>
                  <a:pt x="2072466" y="4984636"/>
                  <a:pt x="2042423" y="5036146"/>
                  <a:pt x="2033840" y="5091949"/>
                </a:cubicBezTo>
                <a:cubicBezTo>
                  <a:pt x="2033840" y="5117704"/>
                  <a:pt x="2042423" y="5134874"/>
                  <a:pt x="2033840" y="5156337"/>
                </a:cubicBezTo>
                <a:cubicBezTo>
                  <a:pt x="2003797" y="5190677"/>
                  <a:pt x="1999506" y="5233602"/>
                  <a:pt x="1986630" y="5280820"/>
                </a:cubicBezTo>
                <a:cubicBezTo>
                  <a:pt x="1956588" y="5388133"/>
                  <a:pt x="1930837" y="5499737"/>
                  <a:pt x="1879336" y="5607050"/>
                </a:cubicBezTo>
                <a:lnTo>
                  <a:pt x="1879336" y="5619928"/>
                </a:lnTo>
                <a:cubicBezTo>
                  <a:pt x="1870752" y="5675730"/>
                  <a:pt x="1857877" y="5735826"/>
                  <a:pt x="1857877" y="5783043"/>
                </a:cubicBezTo>
                <a:cubicBezTo>
                  <a:pt x="1849294" y="5851723"/>
                  <a:pt x="1823543" y="5916111"/>
                  <a:pt x="1840710" y="5980499"/>
                </a:cubicBezTo>
                <a:cubicBezTo>
                  <a:pt x="1849294" y="5997669"/>
                  <a:pt x="1840710" y="6010546"/>
                  <a:pt x="1836418" y="6023424"/>
                </a:cubicBezTo>
                <a:cubicBezTo>
                  <a:pt x="1797793" y="6096397"/>
                  <a:pt x="1784917" y="6182247"/>
                  <a:pt x="1780625" y="6259512"/>
                </a:cubicBezTo>
                <a:cubicBezTo>
                  <a:pt x="1780625" y="6280975"/>
                  <a:pt x="1780625" y="6293852"/>
                  <a:pt x="1772042" y="6306730"/>
                </a:cubicBezTo>
                <a:cubicBezTo>
                  <a:pt x="1742000" y="6345362"/>
                  <a:pt x="1763458" y="6392580"/>
                  <a:pt x="1742000" y="6439797"/>
                </a:cubicBezTo>
                <a:cubicBezTo>
                  <a:pt x="1742000" y="6456968"/>
                  <a:pt x="1754875" y="6456968"/>
                  <a:pt x="1767750" y="6444090"/>
                </a:cubicBezTo>
                <a:cubicBezTo>
                  <a:pt x="1772042" y="6439797"/>
                  <a:pt x="1780625" y="6431212"/>
                  <a:pt x="1784917" y="6439797"/>
                </a:cubicBezTo>
                <a:cubicBezTo>
                  <a:pt x="1793500" y="6499893"/>
                  <a:pt x="1793500" y="6508478"/>
                  <a:pt x="1763458" y="6512770"/>
                </a:cubicBezTo>
                <a:cubicBezTo>
                  <a:pt x="1729124" y="6521355"/>
                  <a:pt x="1729124" y="6529940"/>
                  <a:pt x="1729124" y="6559988"/>
                </a:cubicBezTo>
                <a:cubicBezTo>
                  <a:pt x="1729124" y="6585743"/>
                  <a:pt x="1729124" y="6624375"/>
                  <a:pt x="1729124" y="6658716"/>
                </a:cubicBezTo>
                <a:cubicBezTo>
                  <a:pt x="1742000" y="6620083"/>
                  <a:pt x="1763458" y="6585743"/>
                  <a:pt x="1772042" y="6547110"/>
                </a:cubicBezTo>
                <a:cubicBezTo>
                  <a:pt x="1797793" y="6607205"/>
                  <a:pt x="1772042" y="6663008"/>
                  <a:pt x="1772042" y="6723103"/>
                </a:cubicBezTo>
                <a:cubicBezTo>
                  <a:pt x="1780625" y="6761736"/>
                  <a:pt x="1767750" y="6800368"/>
                  <a:pt x="1767750" y="6839001"/>
                </a:cubicBezTo>
                <a:cubicBezTo>
                  <a:pt x="1772042" y="6886219"/>
                  <a:pt x="1742000" y="6924851"/>
                  <a:pt x="1767750" y="6963484"/>
                </a:cubicBezTo>
                <a:cubicBezTo>
                  <a:pt x="1767750" y="6972068"/>
                  <a:pt x="1767750" y="6984946"/>
                  <a:pt x="1754875" y="6993531"/>
                </a:cubicBezTo>
                <a:cubicBezTo>
                  <a:pt x="1716249" y="7002116"/>
                  <a:pt x="1724832" y="7036456"/>
                  <a:pt x="1716249" y="7062212"/>
                </a:cubicBezTo>
                <a:cubicBezTo>
                  <a:pt x="1711957" y="7156646"/>
                  <a:pt x="1707665" y="7251082"/>
                  <a:pt x="1716249" y="7349810"/>
                </a:cubicBezTo>
                <a:cubicBezTo>
                  <a:pt x="1733416" y="7470000"/>
                  <a:pt x="1750583" y="7590190"/>
                  <a:pt x="1763458" y="7714673"/>
                </a:cubicBezTo>
                <a:cubicBezTo>
                  <a:pt x="1763458" y="7736136"/>
                  <a:pt x="1767750" y="7757598"/>
                  <a:pt x="1754875" y="7774768"/>
                </a:cubicBezTo>
                <a:cubicBezTo>
                  <a:pt x="1742000" y="7718966"/>
                  <a:pt x="1733416" y="7663163"/>
                  <a:pt x="1729124" y="7611653"/>
                </a:cubicBezTo>
                <a:cubicBezTo>
                  <a:pt x="1716249" y="7555850"/>
                  <a:pt x="1724832" y="7500048"/>
                  <a:pt x="1686206" y="7448538"/>
                </a:cubicBezTo>
                <a:cubicBezTo>
                  <a:pt x="1699082" y="7607360"/>
                  <a:pt x="1711957" y="7766184"/>
                  <a:pt x="1707665" y="7920714"/>
                </a:cubicBezTo>
                <a:cubicBezTo>
                  <a:pt x="1729124" y="7916421"/>
                  <a:pt x="1707665" y="7890666"/>
                  <a:pt x="1729124" y="7882081"/>
                </a:cubicBezTo>
                <a:cubicBezTo>
                  <a:pt x="1750583" y="7933591"/>
                  <a:pt x="1733416" y="7985102"/>
                  <a:pt x="1742000" y="8036612"/>
                </a:cubicBezTo>
                <a:cubicBezTo>
                  <a:pt x="1750583" y="8075244"/>
                  <a:pt x="1729124" y="8113876"/>
                  <a:pt x="1763458" y="8139632"/>
                </a:cubicBezTo>
                <a:cubicBezTo>
                  <a:pt x="1806376" y="8186850"/>
                  <a:pt x="1733416" y="8208312"/>
                  <a:pt x="1754875" y="8246944"/>
                </a:cubicBezTo>
                <a:lnTo>
                  <a:pt x="1754875" y="8255530"/>
                </a:lnTo>
                <a:cubicBezTo>
                  <a:pt x="1767750" y="8311332"/>
                  <a:pt x="1784917" y="8367135"/>
                  <a:pt x="1797793" y="8422938"/>
                </a:cubicBezTo>
                <a:cubicBezTo>
                  <a:pt x="1806376" y="8440108"/>
                  <a:pt x="1810667" y="8448693"/>
                  <a:pt x="1819251" y="8457278"/>
                </a:cubicBezTo>
                <a:cubicBezTo>
                  <a:pt x="1879336" y="8513080"/>
                  <a:pt x="1887920" y="8594638"/>
                  <a:pt x="1900794" y="8663318"/>
                </a:cubicBezTo>
                <a:cubicBezTo>
                  <a:pt x="1913670" y="8714828"/>
                  <a:pt x="1917962" y="8757753"/>
                  <a:pt x="1948004" y="8796386"/>
                </a:cubicBezTo>
                <a:cubicBezTo>
                  <a:pt x="1986630" y="8835019"/>
                  <a:pt x="2020964" y="8877944"/>
                  <a:pt x="2033840" y="8933746"/>
                </a:cubicBezTo>
                <a:cubicBezTo>
                  <a:pt x="2055298" y="9023889"/>
                  <a:pt x="2111091" y="9096862"/>
                  <a:pt x="2158301" y="9178420"/>
                </a:cubicBezTo>
                <a:cubicBezTo>
                  <a:pt x="2145426" y="9174127"/>
                  <a:pt x="2141134" y="9156957"/>
                  <a:pt x="2119675" y="9165542"/>
                </a:cubicBezTo>
                <a:cubicBezTo>
                  <a:pt x="2145426" y="9251392"/>
                  <a:pt x="2201218" y="9307195"/>
                  <a:pt x="2252720" y="9367290"/>
                </a:cubicBezTo>
                <a:cubicBezTo>
                  <a:pt x="2252720" y="9337242"/>
                  <a:pt x="2235552" y="9320072"/>
                  <a:pt x="2214094" y="9298610"/>
                </a:cubicBezTo>
                <a:cubicBezTo>
                  <a:pt x="2184051" y="9259977"/>
                  <a:pt x="2162593" y="9221345"/>
                  <a:pt x="2158301" y="9178420"/>
                </a:cubicBezTo>
                <a:cubicBezTo>
                  <a:pt x="2214094" y="9255685"/>
                  <a:pt x="2265595" y="9337242"/>
                  <a:pt x="2321387" y="9418800"/>
                </a:cubicBezTo>
                <a:cubicBezTo>
                  <a:pt x="2467308" y="9620548"/>
                  <a:pt x="2647562" y="9792249"/>
                  <a:pt x="2866442" y="9908146"/>
                </a:cubicBezTo>
                <a:cubicBezTo>
                  <a:pt x="2922235" y="9942487"/>
                  <a:pt x="2978028" y="9968242"/>
                  <a:pt x="3046696" y="9985412"/>
                </a:cubicBezTo>
                <a:cubicBezTo>
                  <a:pt x="3136823" y="10006874"/>
                  <a:pt x="3239825" y="10011167"/>
                  <a:pt x="3338536" y="10032629"/>
                </a:cubicBezTo>
                <a:cubicBezTo>
                  <a:pt x="3390037" y="10041214"/>
                  <a:pt x="3445830" y="10049799"/>
                  <a:pt x="3501622" y="10054092"/>
                </a:cubicBezTo>
                <a:cubicBezTo>
                  <a:pt x="3596042" y="10062677"/>
                  <a:pt x="3694751" y="10054092"/>
                  <a:pt x="3784879" y="10041214"/>
                </a:cubicBezTo>
                <a:cubicBezTo>
                  <a:pt x="3879298" y="10032629"/>
                  <a:pt x="3969424" y="10024044"/>
                  <a:pt x="4050969" y="9998289"/>
                </a:cubicBezTo>
                <a:cubicBezTo>
                  <a:pt x="4145387" y="9972534"/>
                  <a:pt x="4226931" y="9929609"/>
                  <a:pt x="4308474" y="9886684"/>
                </a:cubicBezTo>
                <a:cubicBezTo>
                  <a:pt x="4437227" y="9813711"/>
                  <a:pt x="4565980" y="9740739"/>
                  <a:pt x="4677566" y="9646303"/>
                </a:cubicBezTo>
                <a:cubicBezTo>
                  <a:pt x="4797735" y="9551868"/>
                  <a:pt x="4909321" y="9448848"/>
                  <a:pt x="5016615" y="9350120"/>
                </a:cubicBezTo>
                <a:cubicBezTo>
                  <a:pt x="5068116" y="9298610"/>
                  <a:pt x="5102450" y="9229930"/>
                  <a:pt x="5179702" y="9238515"/>
                </a:cubicBezTo>
                <a:cubicBezTo>
                  <a:pt x="5188285" y="9238515"/>
                  <a:pt x="5192577" y="9229930"/>
                  <a:pt x="5192577" y="9221345"/>
                </a:cubicBezTo>
                <a:cubicBezTo>
                  <a:pt x="5265537" y="9187005"/>
                  <a:pt x="5317039" y="9122617"/>
                  <a:pt x="5355664" y="9058229"/>
                </a:cubicBezTo>
                <a:cubicBezTo>
                  <a:pt x="5394290" y="8998134"/>
                  <a:pt x="5441499" y="8942331"/>
                  <a:pt x="5484417" y="8886529"/>
                </a:cubicBezTo>
                <a:cubicBezTo>
                  <a:pt x="5565961" y="8779216"/>
                  <a:pt x="5643213" y="8671903"/>
                  <a:pt x="5711881" y="8564590"/>
                </a:cubicBezTo>
                <a:cubicBezTo>
                  <a:pt x="5849217" y="8362842"/>
                  <a:pt x="5982262" y="8152510"/>
                  <a:pt x="6068097" y="7929298"/>
                </a:cubicBezTo>
                <a:cubicBezTo>
                  <a:pt x="6119598" y="7809108"/>
                  <a:pt x="6183975" y="7697503"/>
                  <a:pt x="6231184" y="7581606"/>
                </a:cubicBezTo>
                <a:cubicBezTo>
                  <a:pt x="6308435" y="7414198"/>
                  <a:pt x="6351353" y="7233912"/>
                  <a:pt x="6407146" y="7062212"/>
                </a:cubicBezTo>
                <a:cubicBezTo>
                  <a:pt x="6445772" y="6946314"/>
                  <a:pt x="6475815" y="6834709"/>
                  <a:pt x="6510148" y="6714518"/>
                </a:cubicBezTo>
                <a:cubicBezTo>
                  <a:pt x="6531607" y="6607205"/>
                  <a:pt x="6561649" y="6508478"/>
                  <a:pt x="6570233" y="6401165"/>
                </a:cubicBezTo>
                <a:cubicBezTo>
                  <a:pt x="6595984" y="6212294"/>
                  <a:pt x="6621735" y="6023424"/>
                  <a:pt x="6647484" y="5838846"/>
                </a:cubicBezTo>
                <a:cubicBezTo>
                  <a:pt x="6660360" y="5714363"/>
                  <a:pt x="6677527" y="5594173"/>
                  <a:pt x="6690402" y="5478275"/>
                </a:cubicBezTo>
                <a:cubicBezTo>
                  <a:pt x="6703278" y="5375255"/>
                  <a:pt x="6703278" y="5267942"/>
                  <a:pt x="6711861" y="5160629"/>
                </a:cubicBezTo>
                <a:cubicBezTo>
                  <a:pt x="6711861" y="5134874"/>
                  <a:pt x="6716152" y="5109119"/>
                  <a:pt x="6716152" y="5079071"/>
                </a:cubicBezTo>
                <a:cubicBezTo>
                  <a:pt x="6733320" y="4997514"/>
                  <a:pt x="6754778" y="4915956"/>
                  <a:pt x="6716152" y="4830106"/>
                </a:cubicBezTo>
                <a:cubicBezTo>
                  <a:pt x="6716152" y="4821521"/>
                  <a:pt x="6716152" y="4808644"/>
                  <a:pt x="6716152" y="4795766"/>
                </a:cubicBezTo>
                <a:cubicBezTo>
                  <a:pt x="6724736" y="4619773"/>
                  <a:pt x="6703278" y="4443780"/>
                  <a:pt x="6686110" y="4272080"/>
                </a:cubicBezTo>
                <a:cubicBezTo>
                  <a:pt x="6677527" y="4164767"/>
                  <a:pt x="6660360" y="4066038"/>
                  <a:pt x="6647484" y="3967311"/>
                </a:cubicBezTo>
                <a:cubicBezTo>
                  <a:pt x="6630318" y="3804195"/>
                  <a:pt x="6604567" y="3632495"/>
                  <a:pt x="6561649" y="3469380"/>
                </a:cubicBezTo>
                <a:cubicBezTo>
                  <a:pt x="6540190" y="3409284"/>
                  <a:pt x="6531607" y="3362067"/>
                  <a:pt x="6540190" y="3306265"/>
                </a:cubicBezTo>
                <a:cubicBezTo>
                  <a:pt x="6548774" y="3280509"/>
                  <a:pt x="6540190" y="3263340"/>
                  <a:pt x="6523024" y="3241877"/>
                </a:cubicBezTo>
                <a:cubicBezTo>
                  <a:pt x="6501564" y="3224706"/>
                  <a:pt x="6497273" y="3190366"/>
                  <a:pt x="6488690" y="3160319"/>
                </a:cubicBezTo>
                <a:cubicBezTo>
                  <a:pt x="6475815" y="3053006"/>
                  <a:pt x="6445772" y="2958571"/>
                  <a:pt x="6389978" y="2864135"/>
                </a:cubicBezTo>
                <a:cubicBezTo>
                  <a:pt x="6458647" y="2868428"/>
                  <a:pt x="6475815" y="2859843"/>
                  <a:pt x="6445772" y="2791163"/>
                </a:cubicBezTo>
                <a:cubicBezTo>
                  <a:pt x="6424313" y="2739653"/>
                  <a:pt x="6402854" y="2688143"/>
                  <a:pt x="6368521" y="2636632"/>
                </a:cubicBezTo>
                <a:cubicBezTo>
                  <a:pt x="6308435" y="2533612"/>
                  <a:pt x="6239767" y="2430592"/>
                  <a:pt x="6162516" y="2327572"/>
                </a:cubicBezTo>
                <a:cubicBezTo>
                  <a:pt x="6080972" y="2215966"/>
                  <a:pt x="5999429" y="2108654"/>
                  <a:pt x="5900718" y="2009926"/>
                </a:cubicBezTo>
                <a:cubicBezTo>
                  <a:pt x="5733339" y="1855395"/>
                  <a:pt x="5553086" y="1726620"/>
                  <a:pt x="5338497" y="1653647"/>
                </a:cubicBezTo>
                <a:cubicBezTo>
                  <a:pt x="5286996" y="1632185"/>
                  <a:pt x="5231203" y="1632185"/>
                  <a:pt x="5209745" y="1576382"/>
                </a:cubicBezTo>
                <a:cubicBezTo>
                  <a:pt x="5209745" y="1567797"/>
                  <a:pt x="5192577" y="1567797"/>
                  <a:pt x="5188285" y="1563504"/>
                </a:cubicBezTo>
                <a:cubicBezTo>
                  <a:pt x="5158243" y="1550627"/>
                  <a:pt x="5123909" y="1546334"/>
                  <a:pt x="5085283" y="1537749"/>
                </a:cubicBezTo>
                <a:close/>
                <a:moveTo>
                  <a:pt x="5643213" y="872410"/>
                </a:moveTo>
                <a:cubicBezTo>
                  <a:pt x="5660380" y="902458"/>
                  <a:pt x="5690422" y="911043"/>
                  <a:pt x="5711881" y="928213"/>
                </a:cubicBezTo>
                <a:cubicBezTo>
                  <a:pt x="5750507" y="953968"/>
                  <a:pt x="5750507" y="958260"/>
                  <a:pt x="5729048" y="1005478"/>
                </a:cubicBezTo>
                <a:cubicBezTo>
                  <a:pt x="5754798" y="1018356"/>
                  <a:pt x="5780549" y="1022648"/>
                  <a:pt x="5797716" y="1035526"/>
                </a:cubicBezTo>
                <a:cubicBezTo>
                  <a:pt x="5819175" y="1048403"/>
                  <a:pt x="5836342" y="1048403"/>
                  <a:pt x="5849217" y="1035526"/>
                </a:cubicBezTo>
                <a:cubicBezTo>
                  <a:pt x="5866384" y="1022648"/>
                  <a:pt x="5862093" y="1009771"/>
                  <a:pt x="5857801" y="992600"/>
                </a:cubicBezTo>
                <a:cubicBezTo>
                  <a:pt x="5857801" y="971138"/>
                  <a:pt x="5849217" y="958260"/>
                  <a:pt x="5836342" y="953968"/>
                </a:cubicBezTo>
                <a:cubicBezTo>
                  <a:pt x="5780549" y="911043"/>
                  <a:pt x="5716173" y="889580"/>
                  <a:pt x="5643213" y="872410"/>
                </a:cubicBezTo>
                <a:close/>
                <a:moveTo>
                  <a:pt x="4521990" y="494"/>
                </a:moveTo>
                <a:cubicBezTo>
                  <a:pt x="4590658" y="2103"/>
                  <a:pt x="4658253" y="7469"/>
                  <a:pt x="4724775" y="13908"/>
                </a:cubicBezTo>
                <a:cubicBezTo>
                  <a:pt x="4767692" y="22493"/>
                  <a:pt x="4810611" y="39663"/>
                  <a:pt x="4862112" y="31078"/>
                </a:cubicBezTo>
                <a:cubicBezTo>
                  <a:pt x="4874986" y="31078"/>
                  <a:pt x="4887862" y="35370"/>
                  <a:pt x="4892154" y="48248"/>
                </a:cubicBezTo>
                <a:cubicBezTo>
                  <a:pt x="4905029" y="74003"/>
                  <a:pt x="4922196" y="78296"/>
                  <a:pt x="4943655" y="78296"/>
                </a:cubicBezTo>
                <a:cubicBezTo>
                  <a:pt x="5008032" y="78296"/>
                  <a:pt x="5055241" y="99758"/>
                  <a:pt x="5106742" y="121221"/>
                </a:cubicBezTo>
                <a:cubicBezTo>
                  <a:pt x="5136785" y="142683"/>
                  <a:pt x="5175410" y="142683"/>
                  <a:pt x="5214036" y="155561"/>
                </a:cubicBezTo>
                <a:cubicBezTo>
                  <a:pt x="5269829" y="172731"/>
                  <a:pt x="5325622" y="198486"/>
                  <a:pt x="5381415" y="228533"/>
                </a:cubicBezTo>
                <a:cubicBezTo>
                  <a:pt x="5389999" y="237118"/>
                  <a:pt x="5394290" y="245703"/>
                  <a:pt x="5407166" y="245703"/>
                </a:cubicBezTo>
                <a:cubicBezTo>
                  <a:pt x="5462959" y="249996"/>
                  <a:pt x="5488709" y="292921"/>
                  <a:pt x="5523043" y="335846"/>
                </a:cubicBezTo>
                <a:cubicBezTo>
                  <a:pt x="5548794" y="387356"/>
                  <a:pt x="5587419" y="417404"/>
                  <a:pt x="5621754" y="451744"/>
                </a:cubicBezTo>
                <a:cubicBezTo>
                  <a:pt x="5651796" y="486084"/>
                  <a:pt x="5677547" y="524717"/>
                  <a:pt x="5703297" y="563349"/>
                </a:cubicBezTo>
                <a:cubicBezTo>
                  <a:pt x="5733339" y="614859"/>
                  <a:pt x="5741923" y="662077"/>
                  <a:pt x="5699006" y="713587"/>
                </a:cubicBezTo>
                <a:cubicBezTo>
                  <a:pt x="5677547" y="735050"/>
                  <a:pt x="5673255" y="765097"/>
                  <a:pt x="5651796" y="777975"/>
                </a:cubicBezTo>
                <a:cubicBezTo>
                  <a:pt x="5651796" y="790852"/>
                  <a:pt x="5651796" y="795145"/>
                  <a:pt x="5660380" y="795145"/>
                </a:cubicBezTo>
                <a:cubicBezTo>
                  <a:pt x="5741923" y="803730"/>
                  <a:pt x="5797716" y="850948"/>
                  <a:pt x="5866384" y="876703"/>
                </a:cubicBezTo>
                <a:cubicBezTo>
                  <a:pt x="5935053" y="902458"/>
                  <a:pt x="5990845" y="941090"/>
                  <a:pt x="6055221" y="984015"/>
                </a:cubicBezTo>
                <a:cubicBezTo>
                  <a:pt x="6106723" y="1022648"/>
                  <a:pt x="6153932" y="1061281"/>
                  <a:pt x="6205433" y="1099913"/>
                </a:cubicBezTo>
                <a:cubicBezTo>
                  <a:pt x="6226892" y="1117083"/>
                  <a:pt x="6244058" y="1129961"/>
                  <a:pt x="6252642" y="1155716"/>
                </a:cubicBezTo>
                <a:cubicBezTo>
                  <a:pt x="6256934" y="1160008"/>
                  <a:pt x="6261227" y="1172886"/>
                  <a:pt x="6278393" y="1172886"/>
                </a:cubicBezTo>
                <a:cubicBezTo>
                  <a:pt x="6338478" y="1185763"/>
                  <a:pt x="6338478" y="1250151"/>
                  <a:pt x="6364228" y="1288784"/>
                </a:cubicBezTo>
                <a:cubicBezTo>
                  <a:pt x="6368521" y="1293076"/>
                  <a:pt x="6368521" y="1310246"/>
                  <a:pt x="6359936" y="1305954"/>
                </a:cubicBezTo>
                <a:cubicBezTo>
                  <a:pt x="6299852" y="1293076"/>
                  <a:pt x="6347061" y="1331709"/>
                  <a:pt x="6347061" y="1336001"/>
                </a:cubicBezTo>
                <a:cubicBezTo>
                  <a:pt x="6402854" y="1374634"/>
                  <a:pt x="6424313" y="1443314"/>
                  <a:pt x="6484398" y="1481947"/>
                </a:cubicBezTo>
                <a:cubicBezTo>
                  <a:pt x="6501564" y="1499117"/>
                  <a:pt x="6501564" y="1524872"/>
                  <a:pt x="6514441" y="1537749"/>
                </a:cubicBezTo>
                <a:cubicBezTo>
                  <a:pt x="6578816" y="1602137"/>
                  <a:pt x="6621735" y="1670817"/>
                  <a:pt x="6668944" y="1739497"/>
                </a:cubicBezTo>
                <a:cubicBezTo>
                  <a:pt x="6703278" y="1795300"/>
                  <a:pt x="6733320" y="1859688"/>
                  <a:pt x="6759070" y="1928368"/>
                </a:cubicBezTo>
                <a:cubicBezTo>
                  <a:pt x="6780529" y="1979878"/>
                  <a:pt x="6801988" y="2035681"/>
                  <a:pt x="6836323" y="2078606"/>
                </a:cubicBezTo>
                <a:cubicBezTo>
                  <a:pt x="6892115" y="2147286"/>
                  <a:pt x="6909282" y="2237429"/>
                  <a:pt x="6930741" y="2318987"/>
                </a:cubicBezTo>
                <a:cubicBezTo>
                  <a:pt x="6917866" y="2323279"/>
                  <a:pt x="6909282" y="2301817"/>
                  <a:pt x="6900698" y="2310402"/>
                </a:cubicBezTo>
                <a:cubicBezTo>
                  <a:pt x="6917866" y="2400544"/>
                  <a:pt x="6982243" y="2469224"/>
                  <a:pt x="7025160" y="2542197"/>
                </a:cubicBezTo>
                <a:cubicBezTo>
                  <a:pt x="7050910" y="2559367"/>
                  <a:pt x="7042326" y="2512150"/>
                  <a:pt x="7063786" y="2520735"/>
                </a:cubicBezTo>
                <a:cubicBezTo>
                  <a:pt x="7119578" y="2615170"/>
                  <a:pt x="7132454" y="2722483"/>
                  <a:pt x="7162496" y="2829795"/>
                </a:cubicBezTo>
                <a:cubicBezTo>
                  <a:pt x="7171080" y="2834088"/>
                  <a:pt x="7175372" y="2842673"/>
                  <a:pt x="7175372" y="2846965"/>
                </a:cubicBezTo>
                <a:cubicBezTo>
                  <a:pt x="7162496" y="2967156"/>
                  <a:pt x="7213998" y="3074468"/>
                  <a:pt x="7226872" y="3190366"/>
                </a:cubicBezTo>
                <a:cubicBezTo>
                  <a:pt x="7244040" y="3344897"/>
                  <a:pt x="7282666" y="3499428"/>
                  <a:pt x="7282666" y="3658250"/>
                </a:cubicBezTo>
                <a:cubicBezTo>
                  <a:pt x="7282666" y="3726930"/>
                  <a:pt x="7295541" y="3795610"/>
                  <a:pt x="7308416" y="3864291"/>
                </a:cubicBezTo>
                <a:cubicBezTo>
                  <a:pt x="7312708" y="3963018"/>
                  <a:pt x="7312708" y="4053161"/>
                  <a:pt x="7308416" y="4147596"/>
                </a:cubicBezTo>
                <a:cubicBezTo>
                  <a:pt x="7304124" y="4194814"/>
                  <a:pt x="7286957" y="4237739"/>
                  <a:pt x="7274082" y="4280664"/>
                </a:cubicBezTo>
                <a:cubicBezTo>
                  <a:pt x="7274082" y="4289249"/>
                  <a:pt x="7269790" y="4293542"/>
                  <a:pt x="7269790" y="4306419"/>
                </a:cubicBezTo>
                <a:cubicBezTo>
                  <a:pt x="7304124" y="4396562"/>
                  <a:pt x="7282666" y="4486705"/>
                  <a:pt x="7304124" y="4581140"/>
                </a:cubicBezTo>
                <a:cubicBezTo>
                  <a:pt x="7312708" y="4649820"/>
                  <a:pt x="7312708" y="4727085"/>
                  <a:pt x="7308416" y="4795766"/>
                </a:cubicBezTo>
                <a:cubicBezTo>
                  <a:pt x="7304124" y="4834398"/>
                  <a:pt x="7308416" y="4864446"/>
                  <a:pt x="7312708" y="4903078"/>
                </a:cubicBezTo>
                <a:cubicBezTo>
                  <a:pt x="7325583" y="4954588"/>
                  <a:pt x="7338458" y="5001807"/>
                  <a:pt x="7342751" y="5053316"/>
                </a:cubicBezTo>
                <a:cubicBezTo>
                  <a:pt x="7342751" y="5079071"/>
                  <a:pt x="7351334" y="5091949"/>
                  <a:pt x="7381377" y="5083364"/>
                </a:cubicBezTo>
                <a:cubicBezTo>
                  <a:pt x="7389960" y="5079071"/>
                  <a:pt x="7394252" y="5083364"/>
                  <a:pt x="7394252" y="5091949"/>
                </a:cubicBezTo>
                <a:cubicBezTo>
                  <a:pt x="7389960" y="5130582"/>
                  <a:pt x="7415710" y="5160629"/>
                  <a:pt x="7420002" y="5199262"/>
                </a:cubicBezTo>
                <a:cubicBezTo>
                  <a:pt x="7394252" y="5207847"/>
                  <a:pt x="7394252" y="5177799"/>
                  <a:pt x="7377084" y="5173507"/>
                </a:cubicBezTo>
                <a:cubicBezTo>
                  <a:pt x="7359917" y="5186384"/>
                  <a:pt x="7359917" y="5212139"/>
                  <a:pt x="7364209" y="5229309"/>
                </a:cubicBezTo>
                <a:cubicBezTo>
                  <a:pt x="7381377" y="5272234"/>
                  <a:pt x="7372792" y="5323745"/>
                  <a:pt x="7372792" y="5375255"/>
                </a:cubicBezTo>
                <a:cubicBezTo>
                  <a:pt x="7377084" y="5413887"/>
                  <a:pt x="7372792" y="5456812"/>
                  <a:pt x="7389960" y="5495445"/>
                </a:cubicBezTo>
                <a:cubicBezTo>
                  <a:pt x="7394252" y="5504030"/>
                  <a:pt x="7394252" y="5521200"/>
                  <a:pt x="7389960" y="5534078"/>
                </a:cubicBezTo>
                <a:cubicBezTo>
                  <a:pt x="7381377" y="5551248"/>
                  <a:pt x="7389960" y="5564125"/>
                  <a:pt x="7394252" y="5581295"/>
                </a:cubicBezTo>
                <a:cubicBezTo>
                  <a:pt x="7394252" y="5589880"/>
                  <a:pt x="7402835" y="5594173"/>
                  <a:pt x="7411418" y="5594173"/>
                </a:cubicBezTo>
                <a:cubicBezTo>
                  <a:pt x="7415710" y="5594173"/>
                  <a:pt x="7420002" y="5589880"/>
                  <a:pt x="7428586" y="5581295"/>
                </a:cubicBezTo>
                <a:cubicBezTo>
                  <a:pt x="7432877" y="5564125"/>
                  <a:pt x="7432877" y="5542663"/>
                  <a:pt x="7441460" y="5521200"/>
                </a:cubicBezTo>
                <a:cubicBezTo>
                  <a:pt x="7450044" y="5568418"/>
                  <a:pt x="7450044" y="5607050"/>
                  <a:pt x="7450044" y="5649975"/>
                </a:cubicBezTo>
                <a:cubicBezTo>
                  <a:pt x="7450044" y="5735826"/>
                  <a:pt x="7458628" y="5808798"/>
                  <a:pt x="7514420" y="5873186"/>
                </a:cubicBezTo>
                <a:cubicBezTo>
                  <a:pt x="7535880" y="5898941"/>
                  <a:pt x="7523004" y="5933281"/>
                  <a:pt x="7527296" y="5967621"/>
                </a:cubicBezTo>
                <a:cubicBezTo>
                  <a:pt x="7527296" y="6006254"/>
                  <a:pt x="7523004" y="6040594"/>
                  <a:pt x="7527296" y="6079227"/>
                </a:cubicBezTo>
                <a:cubicBezTo>
                  <a:pt x="7527296" y="6199417"/>
                  <a:pt x="7505837" y="6315315"/>
                  <a:pt x="7471503" y="6431212"/>
                </a:cubicBezTo>
                <a:cubicBezTo>
                  <a:pt x="7467212" y="6469845"/>
                  <a:pt x="7467212" y="6508478"/>
                  <a:pt x="7445752" y="6547110"/>
                </a:cubicBezTo>
                <a:cubicBezTo>
                  <a:pt x="7432877" y="6568573"/>
                  <a:pt x="7458628" y="6598620"/>
                  <a:pt x="7450044" y="6624375"/>
                </a:cubicBezTo>
                <a:cubicBezTo>
                  <a:pt x="7441460" y="6663008"/>
                  <a:pt x="7432877" y="6701641"/>
                  <a:pt x="7445752" y="6740273"/>
                </a:cubicBezTo>
                <a:cubicBezTo>
                  <a:pt x="7450044" y="6753151"/>
                  <a:pt x="7445752" y="6778906"/>
                  <a:pt x="7441460" y="6791783"/>
                </a:cubicBezTo>
                <a:cubicBezTo>
                  <a:pt x="7402835" y="6890511"/>
                  <a:pt x="7394252" y="7002116"/>
                  <a:pt x="7359917" y="7105136"/>
                </a:cubicBezTo>
                <a:cubicBezTo>
                  <a:pt x="7325583" y="7186694"/>
                  <a:pt x="7295541" y="7268252"/>
                  <a:pt x="7244040" y="7336932"/>
                </a:cubicBezTo>
                <a:cubicBezTo>
                  <a:pt x="7196830" y="7397028"/>
                  <a:pt x="7171080" y="7474292"/>
                  <a:pt x="7136746" y="7542972"/>
                </a:cubicBezTo>
                <a:cubicBezTo>
                  <a:pt x="7110995" y="7611653"/>
                  <a:pt x="7080952" y="7680333"/>
                  <a:pt x="7055202" y="7740428"/>
                </a:cubicBezTo>
                <a:cubicBezTo>
                  <a:pt x="7016576" y="7843448"/>
                  <a:pt x="6956492" y="7929298"/>
                  <a:pt x="6909282" y="8028026"/>
                </a:cubicBezTo>
                <a:cubicBezTo>
                  <a:pt x="6900698" y="8066659"/>
                  <a:pt x="6879240" y="8113876"/>
                  <a:pt x="6840614" y="8135340"/>
                </a:cubicBezTo>
                <a:cubicBezTo>
                  <a:pt x="6823447" y="8148217"/>
                  <a:pt x="6823447" y="8173972"/>
                  <a:pt x="6810572" y="8191142"/>
                </a:cubicBezTo>
                <a:cubicBezTo>
                  <a:pt x="6801988" y="8208312"/>
                  <a:pt x="6801988" y="8229774"/>
                  <a:pt x="6784821" y="8242652"/>
                </a:cubicBezTo>
                <a:cubicBezTo>
                  <a:pt x="6767655" y="8199727"/>
                  <a:pt x="6819155" y="8161094"/>
                  <a:pt x="6801988" y="8118169"/>
                </a:cubicBezTo>
                <a:cubicBezTo>
                  <a:pt x="6784821" y="8122462"/>
                  <a:pt x="6780529" y="8135340"/>
                  <a:pt x="6771946" y="8152510"/>
                </a:cubicBezTo>
                <a:cubicBezTo>
                  <a:pt x="6741904" y="8242652"/>
                  <a:pt x="6703278" y="8324210"/>
                  <a:pt x="6668944" y="8405767"/>
                </a:cubicBezTo>
                <a:cubicBezTo>
                  <a:pt x="6630318" y="8470155"/>
                  <a:pt x="6608858" y="8538835"/>
                  <a:pt x="6570233" y="8603223"/>
                </a:cubicBezTo>
                <a:cubicBezTo>
                  <a:pt x="6514441" y="8689073"/>
                  <a:pt x="6458647" y="8787801"/>
                  <a:pt x="6381395" y="8865066"/>
                </a:cubicBezTo>
                <a:cubicBezTo>
                  <a:pt x="6325602" y="8916576"/>
                  <a:pt x="6291268" y="8980964"/>
                  <a:pt x="6239767" y="9036767"/>
                </a:cubicBezTo>
                <a:cubicBezTo>
                  <a:pt x="6205433" y="9066814"/>
                  <a:pt x="6183975" y="9105447"/>
                  <a:pt x="6162516" y="9144079"/>
                </a:cubicBezTo>
                <a:cubicBezTo>
                  <a:pt x="6149641" y="9174127"/>
                  <a:pt x="6132473" y="9199882"/>
                  <a:pt x="6106723" y="9217052"/>
                </a:cubicBezTo>
                <a:cubicBezTo>
                  <a:pt x="6089556" y="9238515"/>
                  <a:pt x="6068097" y="9255685"/>
                  <a:pt x="6063805" y="9281440"/>
                </a:cubicBezTo>
                <a:cubicBezTo>
                  <a:pt x="6055221" y="9307195"/>
                  <a:pt x="6038055" y="9311487"/>
                  <a:pt x="6020888" y="9324365"/>
                </a:cubicBezTo>
                <a:cubicBezTo>
                  <a:pt x="5990845" y="9341535"/>
                  <a:pt x="5969387" y="9367290"/>
                  <a:pt x="5943636" y="9393045"/>
                </a:cubicBezTo>
                <a:cubicBezTo>
                  <a:pt x="5917885" y="9431678"/>
                  <a:pt x="5874968" y="9466018"/>
                  <a:pt x="5857801" y="9491773"/>
                </a:cubicBezTo>
                <a:cubicBezTo>
                  <a:pt x="5819175" y="9551868"/>
                  <a:pt x="5754798" y="9564746"/>
                  <a:pt x="5716173" y="9616256"/>
                </a:cubicBezTo>
                <a:cubicBezTo>
                  <a:pt x="5677547" y="9663473"/>
                  <a:pt x="5630337" y="9697813"/>
                  <a:pt x="5591711" y="9745031"/>
                </a:cubicBezTo>
                <a:cubicBezTo>
                  <a:pt x="5553086" y="9796541"/>
                  <a:pt x="5514460" y="9839466"/>
                  <a:pt x="5462959" y="9878099"/>
                </a:cubicBezTo>
                <a:cubicBezTo>
                  <a:pt x="5402874" y="9933902"/>
                  <a:pt x="5347081" y="10006874"/>
                  <a:pt x="5269829" y="10041214"/>
                </a:cubicBezTo>
                <a:cubicBezTo>
                  <a:pt x="5244079" y="10054092"/>
                  <a:pt x="5239787" y="10079847"/>
                  <a:pt x="5218328" y="10092724"/>
                </a:cubicBezTo>
                <a:cubicBezTo>
                  <a:pt x="5162535" y="10139942"/>
                  <a:pt x="5102450" y="10174282"/>
                  <a:pt x="5050949" y="10217207"/>
                </a:cubicBezTo>
                <a:cubicBezTo>
                  <a:pt x="4947947" y="10303058"/>
                  <a:pt x="4836361" y="10376030"/>
                  <a:pt x="4716192" y="10440418"/>
                </a:cubicBezTo>
                <a:cubicBezTo>
                  <a:pt x="4638940" y="10483343"/>
                  <a:pt x="4565980" y="10517683"/>
                  <a:pt x="4488728" y="10556316"/>
                </a:cubicBezTo>
                <a:cubicBezTo>
                  <a:pt x="4432935" y="10582071"/>
                  <a:pt x="4377142" y="10620703"/>
                  <a:pt x="4321349" y="10642166"/>
                </a:cubicBezTo>
                <a:cubicBezTo>
                  <a:pt x="4226931" y="10663629"/>
                  <a:pt x="4136804" y="10702261"/>
                  <a:pt x="4050969" y="10736601"/>
                </a:cubicBezTo>
                <a:cubicBezTo>
                  <a:pt x="3930799" y="10788111"/>
                  <a:pt x="3810630" y="10796696"/>
                  <a:pt x="3694751" y="10822451"/>
                </a:cubicBezTo>
                <a:cubicBezTo>
                  <a:pt x="3621792" y="10839621"/>
                  <a:pt x="3553124" y="10843914"/>
                  <a:pt x="3484456" y="10839621"/>
                </a:cubicBezTo>
                <a:cubicBezTo>
                  <a:pt x="3407204" y="10839621"/>
                  <a:pt x="3325661" y="10843914"/>
                  <a:pt x="3248408" y="10843914"/>
                </a:cubicBezTo>
                <a:cubicBezTo>
                  <a:pt x="3175449" y="10843914"/>
                  <a:pt x="3102488" y="10843914"/>
                  <a:pt x="3025237" y="10843914"/>
                </a:cubicBezTo>
                <a:cubicBezTo>
                  <a:pt x="2956569" y="10839621"/>
                  <a:pt x="2883609" y="10835329"/>
                  <a:pt x="2806357" y="10826744"/>
                </a:cubicBezTo>
                <a:cubicBezTo>
                  <a:pt x="2754856" y="10826744"/>
                  <a:pt x="2699063" y="10826744"/>
                  <a:pt x="2643269" y="10813866"/>
                </a:cubicBezTo>
                <a:cubicBezTo>
                  <a:pt x="2583185" y="10809574"/>
                  <a:pt x="2527392" y="10788111"/>
                  <a:pt x="2467308" y="10770941"/>
                </a:cubicBezTo>
                <a:cubicBezTo>
                  <a:pt x="2372889" y="10749479"/>
                  <a:pt x="2274178" y="10710846"/>
                  <a:pt x="2188343" y="10663629"/>
                </a:cubicBezTo>
                <a:cubicBezTo>
                  <a:pt x="2081049" y="10612118"/>
                  <a:pt x="1978046" y="10564901"/>
                  <a:pt x="1870752" y="10496221"/>
                </a:cubicBezTo>
                <a:cubicBezTo>
                  <a:pt x="1772042" y="10431833"/>
                  <a:pt x="1694790" y="10354568"/>
                  <a:pt x="1591788" y="10303058"/>
                </a:cubicBezTo>
                <a:cubicBezTo>
                  <a:pt x="1561745" y="10294473"/>
                  <a:pt x="1548870" y="10264425"/>
                  <a:pt x="1523119" y="10242962"/>
                </a:cubicBezTo>
                <a:cubicBezTo>
                  <a:pt x="1390075" y="10122772"/>
                  <a:pt x="1244155" y="10024044"/>
                  <a:pt x="1119694" y="9890976"/>
                </a:cubicBezTo>
                <a:cubicBezTo>
                  <a:pt x="1029567" y="9796541"/>
                  <a:pt x="956607" y="9689228"/>
                  <a:pt x="875063" y="9581916"/>
                </a:cubicBezTo>
                <a:cubicBezTo>
                  <a:pt x="823562" y="9508943"/>
                  <a:pt x="772061" y="9431678"/>
                  <a:pt x="716268" y="9362998"/>
                </a:cubicBezTo>
                <a:cubicBezTo>
                  <a:pt x="699101" y="9328657"/>
                  <a:pt x="673350" y="9298610"/>
                  <a:pt x="669059" y="9268562"/>
                </a:cubicBezTo>
                <a:cubicBezTo>
                  <a:pt x="651891" y="9229930"/>
                  <a:pt x="626141" y="9212760"/>
                  <a:pt x="604682" y="9178420"/>
                </a:cubicBezTo>
                <a:cubicBezTo>
                  <a:pt x="566056" y="9109739"/>
                  <a:pt x="527430" y="9041059"/>
                  <a:pt x="484513" y="8972379"/>
                </a:cubicBezTo>
                <a:cubicBezTo>
                  <a:pt x="402969" y="8847896"/>
                  <a:pt x="347176" y="8710536"/>
                  <a:pt x="291383" y="8568883"/>
                </a:cubicBezTo>
                <a:cubicBezTo>
                  <a:pt x="291383" y="8564590"/>
                  <a:pt x="291383" y="8556005"/>
                  <a:pt x="282800" y="8547420"/>
                </a:cubicBezTo>
                <a:cubicBezTo>
                  <a:pt x="317134" y="8564590"/>
                  <a:pt x="308551" y="8603223"/>
                  <a:pt x="338593" y="8620393"/>
                </a:cubicBezTo>
                <a:cubicBezTo>
                  <a:pt x="338593" y="8586053"/>
                  <a:pt x="325718" y="8556005"/>
                  <a:pt x="317134" y="8530250"/>
                </a:cubicBezTo>
                <a:cubicBezTo>
                  <a:pt x="291383" y="8470155"/>
                  <a:pt x="257049" y="8410060"/>
                  <a:pt x="227007" y="8349965"/>
                </a:cubicBezTo>
                <a:cubicBezTo>
                  <a:pt x="209840" y="8311332"/>
                  <a:pt x="196964" y="8268407"/>
                  <a:pt x="201257" y="8225482"/>
                </a:cubicBezTo>
                <a:cubicBezTo>
                  <a:pt x="201257" y="8208312"/>
                  <a:pt x="201257" y="8199727"/>
                  <a:pt x="214132" y="8199727"/>
                </a:cubicBezTo>
                <a:cubicBezTo>
                  <a:pt x="231299" y="8199727"/>
                  <a:pt x="248466" y="8191142"/>
                  <a:pt x="257049" y="8208312"/>
                </a:cubicBezTo>
                <a:cubicBezTo>
                  <a:pt x="282800" y="8246944"/>
                  <a:pt x="291383" y="8294162"/>
                  <a:pt x="295675" y="8337088"/>
                </a:cubicBezTo>
                <a:cubicBezTo>
                  <a:pt x="295675" y="8367135"/>
                  <a:pt x="308551" y="8392890"/>
                  <a:pt x="325718" y="8410060"/>
                </a:cubicBezTo>
                <a:cubicBezTo>
                  <a:pt x="355760" y="8440108"/>
                  <a:pt x="364344" y="8461570"/>
                  <a:pt x="364344" y="8500203"/>
                </a:cubicBezTo>
                <a:cubicBezTo>
                  <a:pt x="364344" y="8577468"/>
                  <a:pt x="402969" y="8633271"/>
                  <a:pt x="428720" y="8693366"/>
                </a:cubicBezTo>
                <a:cubicBezTo>
                  <a:pt x="454471" y="8744876"/>
                  <a:pt x="480221" y="8787801"/>
                  <a:pt x="497388" y="8839311"/>
                </a:cubicBezTo>
                <a:cubicBezTo>
                  <a:pt x="501680" y="8865066"/>
                  <a:pt x="523139" y="8877944"/>
                  <a:pt x="536014" y="8903699"/>
                </a:cubicBezTo>
                <a:cubicBezTo>
                  <a:pt x="566056" y="8950916"/>
                  <a:pt x="587515" y="9015304"/>
                  <a:pt x="617557" y="9066814"/>
                </a:cubicBezTo>
                <a:cubicBezTo>
                  <a:pt x="651891" y="9144079"/>
                  <a:pt x="699101" y="9212760"/>
                  <a:pt x="737727" y="9281440"/>
                </a:cubicBezTo>
                <a:cubicBezTo>
                  <a:pt x="742018" y="9285732"/>
                  <a:pt x="750602" y="9298610"/>
                  <a:pt x="767769" y="9298610"/>
                </a:cubicBezTo>
                <a:cubicBezTo>
                  <a:pt x="754894" y="9259977"/>
                  <a:pt x="750602" y="9221345"/>
                  <a:pt x="737727" y="9195590"/>
                </a:cubicBezTo>
                <a:cubicBezTo>
                  <a:pt x="724852" y="9165542"/>
                  <a:pt x="686226" y="9148372"/>
                  <a:pt x="711976" y="9109739"/>
                </a:cubicBezTo>
                <a:cubicBezTo>
                  <a:pt x="711976" y="9105447"/>
                  <a:pt x="703393" y="9092569"/>
                  <a:pt x="690517" y="9088277"/>
                </a:cubicBezTo>
                <a:cubicBezTo>
                  <a:pt x="669059" y="9071107"/>
                  <a:pt x="651891" y="9041059"/>
                  <a:pt x="643308" y="9015304"/>
                </a:cubicBezTo>
                <a:cubicBezTo>
                  <a:pt x="643308" y="9002427"/>
                  <a:pt x="634724" y="8989549"/>
                  <a:pt x="630433" y="8985257"/>
                </a:cubicBezTo>
                <a:cubicBezTo>
                  <a:pt x="596098" y="8959501"/>
                  <a:pt x="578932" y="8916576"/>
                  <a:pt x="566056" y="8877944"/>
                </a:cubicBezTo>
                <a:cubicBezTo>
                  <a:pt x="561765" y="8865066"/>
                  <a:pt x="548889" y="8847896"/>
                  <a:pt x="536014" y="8839311"/>
                </a:cubicBezTo>
                <a:cubicBezTo>
                  <a:pt x="527430" y="8783508"/>
                  <a:pt x="510263" y="8731998"/>
                  <a:pt x="488804" y="8680488"/>
                </a:cubicBezTo>
                <a:cubicBezTo>
                  <a:pt x="471638" y="8646148"/>
                  <a:pt x="445887" y="8607516"/>
                  <a:pt x="458762" y="8556005"/>
                </a:cubicBezTo>
                <a:cubicBezTo>
                  <a:pt x="458762" y="8525958"/>
                  <a:pt x="441595" y="8495910"/>
                  <a:pt x="428720" y="8461570"/>
                </a:cubicBezTo>
                <a:cubicBezTo>
                  <a:pt x="381510" y="8367135"/>
                  <a:pt x="338593" y="8281284"/>
                  <a:pt x="347176" y="8173972"/>
                </a:cubicBezTo>
                <a:cubicBezTo>
                  <a:pt x="347176" y="8169680"/>
                  <a:pt x="338593" y="8152510"/>
                  <a:pt x="338593" y="8139632"/>
                </a:cubicBezTo>
                <a:cubicBezTo>
                  <a:pt x="282800" y="7933591"/>
                  <a:pt x="257049" y="7718966"/>
                  <a:pt x="227007" y="7504340"/>
                </a:cubicBezTo>
                <a:cubicBezTo>
                  <a:pt x="201257" y="7311177"/>
                  <a:pt x="196964" y="7118014"/>
                  <a:pt x="149755" y="6929144"/>
                </a:cubicBezTo>
                <a:cubicBezTo>
                  <a:pt x="145463" y="6890511"/>
                  <a:pt x="149755" y="6851879"/>
                  <a:pt x="162631" y="6821831"/>
                </a:cubicBezTo>
                <a:cubicBezTo>
                  <a:pt x="171214" y="6808953"/>
                  <a:pt x="175506" y="6796076"/>
                  <a:pt x="171214" y="6783198"/>
                </a:cubicBezTo>
                <a:cubicBezTo>
                  <a:pt x="162631" y="6684471"/>
                  <a:pt x="162631" y="6581450"/>
                  <a:pt x="158339" y="6482723"/>
                </a:cubicBezTo>
                <a:cubicBezTo>
                  <a:pt x="145463" y="6332485"/>
                  <a:pt x="162631" y="6182247"/>
                  <a:pt x="162631" y="6027716"/>
                </a:cubicBezTo>
                <a:cubicBezTo>
                  <a:pt x="162631" y="5967621"/>
                  <a:pt x="158339" y="5898941"/>
                  <a:pt x="188381" y="5834553"/>
                </a:cubicBezTo>
                <a:lnTo>
                  <a:pt x="188381" y="5825968"/>
                </a:lnTo>
                <a:cubicBezTo>
                  <a:pt x="184089" y="5697193"/>
                  <a:pt x="227007" y="5568418"/>
                  <a:pt x="227007" y="5443935"/>
                </a:cubicBezTo>
                <a:cubicBezTo>
                  <a:pt x="227007" y="5426765"/>
                  <a:pt x="239882" y="5392425"/>
                  <a:pt x="209840" y="5388133"/>
                </a:cubicBezTo>
                <a:cubicBezTo>
                  <a:pt x="184089" y="5388133"/>
                  <a:pt x="184089" y="5418180"/>
                  <a:pt x="184089" y="5439642"/>
                </a:cubicBezTo>
                <a:cubicBezTo>
                  <a:pt x="175506" y="5504030"/>
                  <a:pt x="162631" y="5577003"/>
                  <a:pt x="149755" y="5645683"/>
                </a:cubicBezTo>
                <a:cubicBezTo>
                  <a:pt x="145463" y="5662853"/>
                  <a:pt x="145463" y="5688608"/>
                  <a:pt x="132588" y="5714363"/>
                </a:cubicBezTo>
                <a:cubicBezTo>
                  <a:pt x="124005" y="5727241"/>
                  <a:pt x="119713" y="5748703"/>
                  <a:pt x="119713" y="5757288"/>
                </a:cubicBezTo>
                <a:cubicBezTo>
                  <a:pt x="119713" y="5847431"/>
                  <a:pt x="119713" y="5933281"/>
                  <a:pt x="119713" y="6019131"/>
                </a:cubicBezTo>
                <a:cubicBezTo>
                  <a:pt x="119713" y="6062056"/>
                  <a:pt x="111129" y="6096397"/>
                  <a:pt x="106837" y="6143614"/>
                </a:cubicBezTo>
                <a:cubicBezTo>
                  <a:pt x="102546" y="6220879"/>
                  <a:pt x="119713" y="6289560"/>
                  <a:pt x="111129" y="6362532"/>
                </a:cubicBezTo>
                <a:cubicBezTo>
                  <a:pt x="111129" y="6366825"/>
                  <a:pt x="111129" y="6375410"/>
                  <a:pt x="111129" y="6383995"/>
                </a:cubicBezTo>
                <a:cubicBezTo>
                  <a:pt x="68212" y="6482723"/>
                  <a:pt x="111129" y="6585743"/>
                  <a:pt x="106837" y="6688763"/>
                </a:cubicBezTo>
                <a:cubicBezTo>
                  <a:pt x="102546" y="6723103"/>
                  <a:pt x="102546" y="6761736"/>
                  <a:pt x="111129" y="6791783"/>
                </a:cubicBezTo>
                <a:cubicBezTo>
                  <a:pt x="111129" y="6796076"/>
                  <a:pt x="106837" y="6800368"/>
                  <a:pt x="102546" y="6808953"/>
                </a:cubicBezTo>
                <a:cubicBezTo>
                  <a:pt x="89670" y="6808953"/>
                  <a:pt x="85379" y="6800368"/>
                  <a:pt x="85379" y="6796076"/>
                </a:cubicBezTo>
                <a:cubicBezTo>
                  <a:pt x="85379" y="6770321"/>
                  <a:pt x="68212" y="6761736"/>
                  <a:pt x="51045" y="6744566"/>
                </a:cubicBezTo>
                <a:cubicBezTo>
                  <a:pt x="25294" y="6723103"/>
                  <a:pt x="8127" y="6684471"/>
                  <a:pt x="8127" y="6645838"/>
                </a:cubicBezTo>
                <a:cubicBezTo>
                  <a:pt x="-457" y="6547110"/>
                  <a:pt x="-4748" y="6444090"/>
                  <a:pt x="8127" y="6349655"/>
                </a:cubicBezTo>
                <a:cubicBezTo>
                  <a:pt x="8127" y="6336777"/>
                  <a:pt x="8127" y="6332485"/>
                  <a:pt x="8127" y="6315315"/>
                </a:cubicBezTo>
                <a:cubicBezTo>
                  <a:pt x="-457" y="6225172"/>
                  <a:pt x="12419" y="6130737"/>
                  <a:pt x="25294" y="6036301"/>
                </a:cubicBezTo>
                <a:cubicBezTo>
                  <a:pt x="38169" y="5989084"/>
                  <a:pt x="33878" y="5954744"/>
                  <a:pt x="33878" y="5911819"/>
                </a:cubicBezTo>
                <a:cubicBezTo>
                  <a:pt x="33878" y="5873186"/>
                  <a:pt x="33878" y="5834553"/>
                  <a:pt x="51045" y="5795921"/>
                </a:cubicBezTo>
                <a:cubicBezTo>
                  <a:pt x="63920" y="5770166"/>
                  <a:pt x="63920" y="5740118"/>
                  <a:pt x="68212" y="5710071"/>
                </a:cubicBezTo>
                <a:cubicBezTo>
                  <a:pt x="76795" y="5662853"/>
                  <a:pt x="76795" y="5619928"/>
                  <a:pt x="106837" y="5581295"/>
                </a:cubicBezTo>
                <a:cubicBezTo>
                  <a:pt x="119713" y="5555540"/>
                  <a:pt x="119713" y="5534078"/>
                  <a:pt x="106837" y="5504030"/>
                </a:cubicBezTo>
                <a:cubicBezTo>
                  <a:pt x="102546" y="5486860"/>
                  <a:pt x="93962" y="5469690"/>
                  <a:pt x="119713" y="5448227"/>
                </a:cubicBezTo>
                <a:cubicBezTo>
                  <a:pt x="124005" y="5448227"/>
                  <a:pt x="132588" y="5439642"/>
                  <a:pt x="124005" y="5431057"/>
                </a:cubicBezTo>
                <a:cubicBezTo>
                  <a:pt x="102546" y="5375255"/>
                  <a:pt x="119713" y="5319452"/>
                  <a:pt x="124005" y="5263649"/>
                </a:cubicBezTo>
                <a:cubicBezTo>
                  <a:pt x="145463" y="5177799"/>
                  <a:pt x="158339" y="5091949"/>
                  <a:pt x="175506" y="5001807"/>
                </a:cubicBezTo>
                <a:cubicBezTo>
                  <a:pt x="184089" y="4971759"/>
                  <a:pt x="184089" y="4941711"/>
                  <a:pt x="214132" y="4915956"/>
                </a:cubicBezTo>
                <a:cubicBezTo>
                  <a:pt x="227007" y="4907371"/>
                  <a:pt x="218424" y="4898786"/>
                  <a:pt x="218424" y="4885908"/>
                </a:cubicBezTo>
                <a:cubicBezTo>
                  <a:pt x="214132" y="4847276"/>
                  <a:pt x="218424" y="4808644"/>
                  <a:pt x="231299" y="4774303"/>
                </a:cubicBezTo>
                <a:cubicBezTo>
                  <a:pt x="248466" y="4722793"/>
                  <a:pt x="252757" y="4666990"/>
                  <a:pt x="265633" y="4615481"/>
                </a:cubicBezTo>
                <a:cubicBezTo>
                  <a:pt x="282800" y="4538215"/>
                  <a:pt x="304259" y="4456657"/>
                  <a:pt x="321426" y="4375099"/>
                </a:cubicBezTo>
                <a:cubicBezTo>
                  <a:pt x="347176" y="4297834"/>
                  <a:pt x="372927" y="4224862"/>
                  <a:pt x="381510" y="4147596"/>
                </a:cubicBezTo>
                <a:cubicBezTo>
                  <a:pt x="402969" y="4053161"/>
                  <a:pt x="433012" y="3971604"/>
                  <a:pt x="458762" y="3885754"/>
                </a:cubicBezTo>
                <a:cubicBezTo>
                  <a:pt x="497388" y="3769855"/>
                  <a:pt x="536014" y="3662543"/>
                  <a:pt x="574640" y="3550937"/>
                </a:cubicBezTo>
                <a:cubicBezTo>
                  <a:pt x="591807" y="3482257"/>
                  <a:pt x="617557" y="3404992"/>
                  <a:pt x="660475" y="3344897"/>
                </a:cubicBezTo>
                <a:cubicBezTo>
                  <a:pt x="681934" y="3323434"/>
                  <a:pt x="686226" y="3306265"/>
                  <a:pt x="686226" y="3280509"/>
                </a:cubicBezTo>
                <a:cubicBezTo>
                  <a:pt x="686226" y="3263340"/>
                  <a:pt x="699101" y="3246169"/>
                  <a:pt x="703393" y="3237584"/>
                </a:cubicBezTo>
                <a:cubicBezTo>
                  <a:pt x="754894" y="3138856"/>
                  <a:pt x="780644" y="3048714"/>
                  <a:pt x="832146" y="2954278"/>
                </a:cubicBezTo>
                <a:cubicBezTo>
                  <a:pt x="862188" y="2907060"/>
                  <a:pt x="896522" y="2859843"/>
                  <a:pt x="905105" y="2804040"/>
                </a:cubicBezTo>
                <a:cubicBezTo>
                  <a:pt x="905105" y="2782578"/>
                  <a:pt x="922273" y="2765408"/>
                  <a:pt x="952315" y="2752530"/>
                </a:cubicBezTo>
                <a:cubicBezTo>
                  <a:pt x="986649" y="2735360"/>
                  <a:pt x="1008108" y="2688143"/>
                  <a:pt x="1029567" y="2658095"/>
                </a:cubicBezTo>
                <a:cubicBezTo>
                  <a:pt x="1166903" y="2473517"/>
                  <a:pt x="1282781" y="2293232"/>
                  <a:pt x="1428701" y="2125824"/>
                </a:cubicBezTo>
                <a:cubicBezTo>
                  <a:pt x="1514536" y="2018511"/>
                  <a:pt x="1604663" y="1902613"/>
                  <a:pt x="1707665" y="1803885"/>
                </a:cubicBezTo>
                <a:cubicBezTo>
                  <a:pt x="1716249" y="1791008"/>
                  <a:pt x="1733416" y="1769545"/>
                  <a:pt x="1750583" y="1760960"/>
                </a:cubicBezTo>
                <a:cubicBezTo>
                  <a:pt x="1754875" y="1752375"/>
                  <a:pt x="1767750" y="1748082"/>
                  <a:pt x="1767750" y="1760960"/>
                </a:cubicBezTo>
                <a:cubicBezTo>
                  <a:pt x="1780625" y="1803885"/>
                  <a:pt x="1797793" y="1769545"/>
                  <a:pt x="1819251" y="1760960"/>
                </a:cubicBezTo>
                <a:cubicBezTo>
                  <a:pt x="1939420" y="1653647"/>
                  <a:pt x="2055298" y="1550627"/>
                  <a:pt x="2175467" y="1443314"/>
                </a:cubicBezTo>
                <a:cubicBezTo>
                  <a:pt x="2252720" y="1374634"/>
                  <a:pt x="2334263" y="1310246"/>
                  <a:pt x="2411515" y="1250151"/>
                </a:cubicBezTo>
                <a:cubicBezTo>
                  <a:pt x="2441557" y="1220104"/>
                  <a:pt x="2471600" y="1190056"/>
                  <a:pt x="2467308" y="1142838"/>
                </a:cubicBezTo>
                <a:cubicBezTo>
                  <a:pt x="2467308" y="1121376"/>
                  <a:pt x="2484475" y="1117083"/>
                  <a:pt x="2497349" y="1104206"/>
                </a:cubicBezTo>
                <a:cubicBezTo>
                  <a:pt x="2596060" y="1035526"/>
                  <a:pt x="2690480" y="966845"/>
                  <a:pt x="2784898" y="898165"/>
                </a:cubicBezTo>
                <a:cubicBezTo>
                  <a:pt x="2806357" y="885288"/>
                  <a:pt x="2832108" y="872410"/>
                  <a:pt x="2844983" y="846655"/>
                </a:cubicBezTo>
                <a:cubicBezTo>
                  <a:pt x="2814941" y="842363"/>
                  <a:pt x="2797774" y="842363"/>
                  <a:pt x="2780606" y="850948"/>
                </a:cubicBezTo>
                <a:cubicBezTo>
                  <a:pt x="2741980" y="863825"/>
                  <a:pt x="2699063" y="885288"/>
                  <a:pt x="2660437" y="902458"/>
                </a:cubicBezTo>
                <a:cubicBezTo>
                  <a:pt x="2630395" y="919628"/>
                  <a:pt x="2596060" y="949675"/>
                  <a:pt x="2553143" y="941090"/>
                </a:cubicBezTo>
                <a:cubicBezTo>
                  <a:pt x="2535975" y="941090"/>
                  <a:pt x="2523101" y="953968"/>
                  <a:pt x="2510225" y="966845"/>
                </a:cubicBezTo>
                <a:cubicBezTo>
                  <a:pt x="2505934" y="979723"/>
                  <a:pt x="2488766" y="979723"/>
                  <a:pt x="2480183" y="966845"/>
                </a:cubicBezTo>
                <a:cubicBezTo>
                  <a:pt x="2467308" y="953968"/>
                  <a:pt x="2484475" y="949675"/>
                  <a:pt x="2488766" y="941090"/>
                </a:cubicBezTo>
                <a:cubicBezTo>
                  <a:pt x="2566018" y="911043"/>
                  <a:pt x="2630395" y="863825"/>
                  <a:pt x="2690480" y="829485"/>
                </a:cubicBezTo>
                <a:cubicBezTo>
                  <a:pt x="2832108" y="747927"/>
                  <a:pt x="2973736" y="670662"/>
                  <a:pt x="3106781" y="580519"/>
                </a:cubicBezTo>
                <a:cubicBezTo>
                  <a:pt x="3209782" y="516132"/>
                  <a:pt x="3317077" y="464622"/>
                  <a:pt x="3428663" y="417404"/>
                </a:cubicBezTo>
                <a:cubicBezTo>
                  <a:pt x="3497331" y="391649"/>
                  <a:pt x="3565999" y="370186"/>
                  <a:pt x="3626084" y="322969"/>
                </a:cubicBezTo>
                <a:cubicBezTo>
                  <a:pt x="3660418" y="305799"/>
                  <a:pt x="3699044" y="301506"/>
                  <a:pt x="3733378" y="284336"/>
                </a:cubicBezTo>
                <a:cubicBezTo>
                  <a:pt x="3754836" y="280044"/>
                  <a:pt x="3784879" y="280044"/>
                  <a:pt x="3789171" y="249996"/>
                </a:cubicBezTo>
                <a:cubicBezTo>
                  <a:pt x="3789171" y="228533"/>
                  <a:pt x="3763420" y="224241"/>
                  <a:pt x="3716210" y="237118"/>
                </a:cubicBezTo>
                <a:cubicBezTo>
                  <a:pt x="3686169" y="249996"/>
                  <a:pt x="3656126" y="254288"/>
                  <a:pt x="3621792" y="262874"/>
                </a:cubicBezTo>
                <a:cubicBezTo>
                  <a:pt x="3608916" y="262874"/>
                  <a:pt x="3596042" y="267166"/>
                  <a:pt x="3587458" y="254288"/>
                </a:cubicBezTo>
                <a:cubicBezTo>
                  <a:pt x="3591750" y="228533"/>
                  <a:pt x="3617500" y="215656"/>
                  <a:pt x="3634667" y="211363"/>
                </a:cubicBezTo>
                <a:cubicBezTo>
                  <a:pt x="3694751" y="177023"/>
                  <a:pt x="3754836" y="159853"/>
                  <a:pt x="3819213" y="155561"/>
                </a:cubicBezTo>
                <a:cubicBezTo>
                  <a:pt x="3849256" y="155561"/>
                  <a:pt x="3887882" y="155561"/>
                  <a:pt x="3913632" y="142683"/>
                </a:cubicBezTo>
                <a:cubicBezTo>
                  <a:pt x="3965133" y="121221"/>
                  <a:pt x="4012343" y="104050"/>
                  <a:pt x="4059552" y="104050"/>
                </a:cubicBezTo>
                <a:cubicBezTo>
                  <a:pt x="4093886" y="104050"/>
                  <a:pt x="4128220" y="86881"/>
                  <a:pt x="4149679" y="61125"/>
                </a:cubicBezTo>
                <a:cubicBezTo>
                  <a:pt x="4196888" y="13908"/>
                  <a:pt x="4256973" y="13908"/>
                  <a:pt x="4312766" y="9615"/>
                </a:cubicBezTo>
                <a:cubicBezTo>
                  <a:pt x="4383580" y="1030"/>
                  <a:pt x="4453321" y="-1116"/>
                  <a:pt x="4521990" y="49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07226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 noChangeAspect="1"/>
          </p:cNvSpPr>
          <p:nvPr>
            <p:ph type="pic" sz="quarter" idx="10"/>
          </p:nvPr>
        </p:nvSpPr>
        <p:spPr>
          <a:xfrm>
            <a:off x="995741" y="2135201"/>
            <a:ext cx="3699711" cy="4113199"/>
          </a:xfrm>
          <a:custGeom>
            <a:avLst/>
            <a:gdLst>
              <a:gd name="connsiteX0" fmla="*/ 2359174 w 8552846"/>
              <a:gd name="connsiteY0" fmla="*/ 8605049 h 9511207"/>
              <a:gd name="connsiteX1" fmla="*/ 2366245 w 8552846"/>
              <a:gd name="connsiteY1" fmla="*/ 8700503 h 9511207"/>
              <a:gd name="connsiteX2" fmla="*/ 2458159 w 8552846"/>
              <a:gd name="connsiteY2" fmla="*/ 8788887 h 9511207"/>
              <a:gd name="connsiteX3" fmla="*/ 2482906 w 8552846"/>
              <a:gd name="connsiteY3" fmla="*/ 8764140 h 9511207"/>
              <a:gd name="connsiteX4" fmla="*/ 2468765 w 8552846"/>
              <a:gd name="connsiteY4" fmla="*/ 8693433 h 9511207"/>
              <a:gd name="connsiteX5" fmla="*/ 2447554 w 8552846"/>
              <a:gd name="connsiteY5" fmla="*/ 8668685 h 9511207"/>
              <a:gd name="connsiteX6" fmla="*/ 2359174 w 8552846"/>
              <a:gd name="connsiteY6" fmla="*/ 8605049 h 9511207"/>
              <a:gd name="connsiteX7" fmla="*/ 4087888 w 8552846"/>
              <a:gd name="connsiteY7" fmla="*/ 8293937 h 9511207"/>
              <a:gd name="connsiteX8" fmla="*/ 4084352 w 8552846"/>
              <a:gd name="connsiteY8" fmla="*/ 8392928 h 9511207"/>
              <a:gd name="connsiteX9" fmla="*/ 4087888 w 8552846"/>
              <a:gd name="connsiteY9" fmla="*/ 8293937 h 9511207"/>
              <a:gd name="connsiteX10" fmla="*/ 209771 w 8552846"/>
              <a:gd name="connsiteY10" fmla="*/ 0 h 9511207"/>
              <a:gd name="connsiteX11" fmla="*/ 266334 w 8552846"/>
              <a:gd name="connsiteY11" fmla="*/ 28283 h 9511207"/>
              <a:gd name="connsiteX12" fmla="*/ 284010 w 8552846"/>
              <a:gd name="connsiteY12" fmla="*/ 45960 h 9511207"/>
              <a:gd name="connsiteX13" fmla="*/ 319362 w 8552846"/>
              <a:gd name="connsiteY13" fmla="*/ 98990 h 9511207"/>
              <a:gd name="connsiteX14" fmla="*/ 432489 w 8552846"/>
              <a:gd name="connsiteY14" fmla="*/ 123738 h 9511207"/>
              <a:gd name="connsiteX15" fmla="*/ 524404 w 8552846"/>
              <a:gd name="connsiteY15" fmla="*/ 180303 h 9511207"/>
              <a:gd name="connsiteX16" fmla="*/ 683488 w 8552846"/>
              <a:gd name="connsiteY16" fmla="*/ 311111 h 9511207"/>
              <a:gd name="connsiteX17" fmla="*/ 1075896 w 8552846"/>
              <a:gd name="connsiteY17" fmla="*/ 424242 h 9511207"/>
              <a:gd name="connsiteX18" fmla="*/ 1503655 w 8552846"/>
              <a:gd name="connsiteY18" fmla="*/ 494950 h 9511207"/>
              <a:gd name="connsiteX19" fmla="*/ 2129385 w 8552846"/>
              <a:gd name="connsiteY19" fmla="*/ 547980 h 9511207"/>
              <a:gd name="connsiteX20" fmla="*/ 2557145 w 8552846"/>
              <a:gd name="connsiteY20" fmla="*/ 569192 h 9511207"/>
              <a:gd name="connsiteX21" fmla="*/ 2928342 w 8552846"/>
              <a:gd name="connsiteY21" fmla="*/ 593940 h 9511207"/>
              <a:gd name="connsiteX22" fmla="*/ 3271256 w 8552846"/>
              <a:gd name="connsiteY22" fmla="*/ 590404 h 9511207"/>
              <a:gd name="connsiteX23" fmla="*/ 3638916 w 8552846"/>
              <a:gd name="connsiteY23" fmla="*/ 576263 h 9511207"/>
              <a:gd name="connsiteX24" fmla="*/ 3670734 w 8552846"/>
              <a:gd name="connsiteY24" fmla="*/ 576263 h 9511207"/>
              <a:gd name="connsiteX25" fmla="*/ 3688410 w 8552846"/>
              <a:gd name="connsiteY25" fmla="*/ 547980 h 9511207"/>
              <a:gd name="connsiteX26" fmla="*/ 3716691 w 8552846"/>
              <a:gd name="connsiteY26" fmla="*/ 512627 h 9511207"/>
              <a:gd name="connsiteX27" fmla="*/ 3720226 w 8552846"/>
              <a:gd name="connsiteY27" fmla="*/ 512627 h 9511207"/>
              <a:gd name="connsiteX28" fmla="*/ 3988902 w 8552846"/>
              <a:gd name="connsiteY28" fmla="*/ 487879 h 9511207"/>
              <a:gd name="connsiteX29" fmla="*/ 4218690 w 8552846"/>
              <a:gd name="connsiteY29" fmla="*/ 505556 h 9511207"/>
              <a:gd name="connsiteX30" fmla="*/ 4243436 w 8552846"/>
              <a:gd name="connsiteY30" fmla="*/ 512627 h 9511207"/>
              <a:gd name="connsiteX31" fmla="*/ 4452013 w 8552846"/>
              <a:gd name="connsiteY31" fmla="*/ 555051 h 9511207"/>
              <a:gd name="connsiteX32" fmla="*/ 4593421 w 8552846"/>
              <a:gd name="connsiteY32" fmla="*/ 555051 h 9511207"/>
              <a:gd name="connsiteX33" fmla="*/ 5056533 w 8552846"/>
              <a:gd name="connsiteY33" fmla="*/ 519697 h 9511207"/>
              <a:gd name="connsiteX34" fmla="*/ 5410053 w 8552846"/>
              <a:gd name="connsiteY34" fmla="*/ 494950 h 9511207"/>
              <a:gd name="connsiteX35" fmla="*/ 5788319 w 8552846"/>
              <a:gd name="connsiteY35" fmla="*/ 494950 h 9511207"/>
              <a:gd name="connsiteX36" fmla="*/ 6067600 w 8552846"/>
              <a:gd name="connsiteY36" fmla="*/ 487879 h 9511207"/>
              <a:gd name="connsiteX37" fmla="*/ 6166586 w 8552846"/>
              <a:gd name="connsiteY37" fmla="*/ 480808 h 9511207"/>
              <a:gd name="connsiteX38" fmla="*/ 6700400 w 8552846"/>
              <a:gd name="connsiteY38" fmla="*/ 459596 h 9511207"/>
              <a:gd name="connsiteX39" fmla="*/ 7269568 w 8552846"/>
              <a:gd name="connsiteY39" fmla="*/ 448990 h 9511207"/>
              <a:gd name="connsiteX40" fmla="*/ 7379159 w 8552846"/>
              <a:gd name="connsiteY40" fmla="*/ 441919 h 9511207"/>
              <a:gd name="connsiteX41" fmla="*/ 7481680 w 8552846"/>
              <a:gd name="connsiteY41" fmla="*/ 441919 h 9511207"/>
              <a:gd name="connsiteX42" fmla="*/ 7584201 w 8552846"/>
              <a:gd name="connsiteY42" fmla="*/ 445455 h 9511207"/>
              <a:gd name="connsiteX43" fmla="*/ 7623088 w 8552846"/>
              <a:gd name="connsiteY43" fmla="*/ 441919 h 9511207"/>
              <a:gd name="connsiteX44" fmla="*/ 7700862 w 8552846"/>
              <a:gd name="connsiteY44" fmla="*/ 441919 h 9511207"/>
              <a:gd name="connsiteX45" fmla="*/ 7845806 w 8552846"/>
              <a:gd name="connsiteY45" fmla="*/ 519697 h 9511207"/>
              <a:gd name="connsiteX46" fmla="*/ 7895298 w 8552846"/>
              <a:gd name="connsiteY46" fmla="*/ 533839 h 9511207"/>
              <a:gd name="connsiteX47" fmla="*/ 7948326 w 8552846"/>
              <a:gd name="connsiteY47" fmla="*/ 544445 h 9511207"/>
              <a:gd name="connsiteX48" fmla="*/ 7966002 w 8552846"/>
              <a:gd name="connsiteY48" fmla="*/ 547980 h 9511207"/>
              <a:gd name="connsiteX49" fmla="*/ 8036706 w 8552846"/>
              <a:gd name="connsiteY49" fmla="*/ 547980 h 9511207"/>
              <a:gd name="connsiteX50" fmla="*/ 8040242 w 8552846"/>
              <a:gd name="connsiteY50" fmla="*/ 523233 h 9511207"/>
              <a:gd name="connsiteX51" fmla="*/ 8072058 w 8552846"/>
              <a:gd name="connsiteY51" fmla="*/ 544445 h 9511207"/>
              <a:gd name="connsiteX52" fmla="*/ 8227608 w 8552846"/>
              <a:gd name="connsiteY52" fmla="*/ 749495 h 9511207"/>
              <a:gd name="connsiteX53" fmla="*/ 8330128 w 8552846"/>
              <a:gd name="connsiteY53" fmla="*/ 922727 h 9511207"/>
              <a:gd name="connsiteX54" fmla="*/ 8358410 w 8552846"/>
              <a:gd name="connsiteY54" fmla="*/ 968687 h 9511207"/>
              <a:gd name="connsiteX55" fmla="*/ 8404368 w 8552846"/>
              <a:gd name="connsiteY55" fmla="*/ 1057071 h 9511207"/>
              <a:gd name="connsiteX56" fmla="*/ 8418508 w 8552846"/>
              <a:gd name="connsiteY56" fmla="*/ 1081818 h 9511207"/>
              <a:gd name="connsiteX57" fmla="*/ 8503353 w 8552846"/>
              <a:gd name="connsiteY57" fmla="*/ 1276263 h 9511207"/>
              <a:gd name="connsiteX58" fmla="*/ 8552846 w 8552846"/>
              <a:gd name="connsiteY58" fmla="*/ 1445960 h 9511207"/>
              <a:gd name="connsiteX59" fmla="*/ 8535170 w 8552846"/>
              <a:gd name="connsiteY59" fmla="*/ 1516667 h 9511207"/>
              <a:gd name="connsiteX60" fmla="*/ 8521029 w 8552846"/>
              <a:gd name="connsiteY60" fmla="*/ 1569697 h 9511207"/>
              <a:gd name="connsiteX61" fmla="*/ 8503353 w 8552846"/>
              <a:gd name="connsiteY61" fmla="*/ 1590909 h 9511207"/>
              <a:gd name="connsiteX62" fmla="*/ 8482142 w 8552846"/>
              <a:gd name="connsiteY62" fmla="*/ 1608586 h 9511207"/>
              <a:gd name="connsiteX63" fmla="*/ 8471536 w 8552846"/>
              <a:gd name="connsiteY63" fmla="*/ 1661616 h 9511207"/>
              <a:gd name="connsiteX64" fmla="*/ 8418508 w 8552846"/>
              <a:gd name="connsiteY64" fmla="*/ 1672222 h 9511207"/>
              <a:gd name="connsiteX65" fmla="*/ 8372550 w 8552846"/>
              <a:gd name="connsiteY65" fmla="*/ 1633333 h 9511207"/>
              <a:gd name="connsiteX66" fmla="*/ 8340734 w 8552846"/>
              <a:gd name="connsiteY66" fmla="*/ 1636869 h 9511207"/>
              <a:gd name="connsiteX67" fmla="*/ 8323058 w 8552846"/>
              <a:gd name="connsiteY67" fmla="*/ 1682828 h 9511207"/>
              <a:gd name="connsiteX68" fmla="*/ 8326594 w 8552846"/>
              <a:gd name="connsiteY68" fmla="*/ 1711111 h 9511207"/>
              <a:gd name="connsiteX69" fmla="*/ 8326594 w 8552846"/>
              <a:gd name="connsiteY69" fmla="*/ 1767677 h 9511207"/>
              <a:gd name="connsiteX70" fmla="*/ 8294776 w 8552846"/>
              <a:gd name="connsiteY70" fmla="*/ 1785353 h 9511207"/>
              <a:gd name="connsiteX71" fmla="*/ 8259424 w 8552846"/>
              <a:gd name="connsiteY71" fmla="*/ 1760606 h 9511207"/>
              <a:gd name="connsiteX72" fmla="*/ 8252354 w 8552846"/>
              <a:gd name="connsiteY72" fmla="*/ 1711111 h 9511207"/>
              <a:gd name="connsiteX73" fmla="*/ 8270030 w 8552846"/>
              <a:gd name="connsiteY73" fmla="*/ 1689899 h 9511207"/>
              <a:gd name="connsiteX74" fmla="*/ 8284170 w 8552846"/>
              <a:gd name="connsiteY74" fmla="*/ 1636869 h 9511207"/>
              <a:gd name="connsiteX75" fmla="*/ 8252354 w 8552846"/>
              <a:gd name="connsiteY75" fmla="*/ 1590909 h 9511207"/>
              <a:gd name="connsiteX76" fmla="*/ 8245284 w 8552846"/>
              <a:gd name="connsiteY76" fmla="*/ 1583838 h 9511207"/>
              <a:gd name="connsiteX77" fmla="*/ 8234678 w 8552846"/>
              <a:gd name="connsiteY77" fmla="*/ 1594444 h 9511207"/>
              <a:gd name="connsiteX78" fmla="*/ 8248818 w 8552846"/>
              <a:gd name="connsiteY78" fmla="*/ 1626263 h 9511207"/>
              <a:gd name="connsiteX79" fmla="*/ 8234678 w 8552846"/>
              <a:gd name="connsiteY79" fmla="*/ 1672222 h 9511207"/>
              <a:gd name="connsiteX80" fmla="*/ 8217002 w 8552846"/>
              <a:gd name="connsiteY80" fmla="*/ 1672222 h 9511207"/>
              <a:gd name="connsiteX81" fmla="*/ 8181650 w 8552846"/>
              <a:gd name="connsiteY81" fmla="*/ 1689899 h 9511207"/>
              <a:gd name="connsiteX82" fmla="*/ 8160438 w 8552846"/>
              <a:gd name="connsiteY82" fmla="*/ 1760606 h 9511207"/>
              <a:gd name="connsiteX83" fmla="*/ 8100340 w 8552846"/>
              <a:gd name="connsiteY83" fmla="*/ 1824242 h 9511207"/>
              <a:gd name="connsiteX84" fmla="*/ 8057918 w 8552846"/>
              <a:gd name="connsiteY84" fmla="*/ 1742929 h 9511207"/>
              <a:gd name="connsiteX85" fmla="*/ 8047312 w 8552846"/>
              <a:gd name="connsiteY85" fmla="*/ 1735859 h 9511207"/>
              <a:gd name="connsiteX86" fmla="*/ 7994284 w 8552846"/>
              <a:gd name="connsiteY86" fmla="*/ 1693434 h 9511207"/>
              <a:gd name="connsiteX87" fmla="*/ 7934186 w 8552846"/>
              <a:gd name="connsiteY87" fmla="*/ 1679293 h 9511207"/>
              <a:gd name="connsiteX88" fmla="*/ 7895298 w 8552846"/>
              <a:gd name="connsiteY88" fmla="*/ 1647475 h 9511207"/>
              <a:gd name="connsiteX89" fmla="*/ 7916510 w 8552846"/>
              <a:gd name="connsiteY89" fmla="*/ 1640404 h 9511207"/>
              <a:gd name="connsiteX90" fmla="*/ 8036706 w 8552846"/>
              <a:gd name="connsiteY90" fmla="*/ 1658081 h 9511207"/>
              <a:gd name="connsiteX91" fmla="*/ 8011960 w 8552846"/>
              <a:gd name="connsiteY91" fmla="*/ 1626263 h 9511207"/>
              <a:gd name="connsiteX92" fmla="*/ 7997820 w 8552846"/>
              <a:gd name="connsiteY92" fmla="*/ 1615656 h 9511207"/>
              <a:gd name="connsiteX93" fmla="*/ 7923580 w 8552846"/>
              <a:gd name="connsiteY93" fmla="*/ 1562626 h 9511207"/>
              <a:gd name="connsiteX94" fmla="*/ 7902369 w 8552846"/>
              <a:gd name="connsiteY94" fmla="*/ 1559091 h 9511207"/>
              <a:gd name="connsiteX95" fmla="*/ 7806918 w 8552846"/>
              <a:gd name="connsiteY95" fmla="*/ 1527273 h 9511207"/>
              <a:gd name="connsiteX96" fmla="*/ 7792778 w 8552846"/>
              <a:gd name="connsiteY96" fmla="*/ 1520202 h 9511207"/>
              <a:gd name="connsiteX97" fmla="*/ 7782172 w 8552846"/>
              <a:gd name="connsiteY97" fmla="*/ 1520202 h 9511207"/>
              <a:gd name="connsiteX98" fmla="*/ 7782172 w 8552846"/>
              <a:gd name="connsiteY98" fmla="*/ 1615656 h 9511207"/>
              <a:gd name="connsiteX99" fmla="*/ 7704398 w 8552846"/>
              <a:gd name="connsiteY99" fmla="*/ 1534343 h 9511207"/>
              <a:gd name="connsiteX100" fmla="*/ 7700862 w 8552846"/>
              <a:gd name="connsiteY100" fmla="*/ 1608586 h 9511207"/>
              <a:gd name="connsiteX101" fmla="*/ 7672581 w 8552846"/>
              <a:gd name="connsiteY101" fmla="*/ 1594444 h 9511207"/>
              <a:gd name="connsiteX102" fmla="*/ 7612482 w 8552846"/>
              <a:gd name="connsiteY102" fmla="*/ 1513131 h 9511207"/>
              <a:gd name="connsiteX103" fmla="*/ 7591271 w 8552846"/>
              <a:gd name="connsiteY103" fmla="*/ 1502525 h 9511207"/>
              <a:gd name="connsiteX104" fmla="*/ 7570060 w 8552846"/>
              <a:gd name="connsiteY104" fmla="*/ 1527273 h 9511207"/>
              <a:gd name="connsiteX105" fmla="*/ 7584201 w 8552846"/>
              <a:gd name="connsiteY105" fmla="*/ 1573232 h 9511207"/>
              <a:gd name="connsiteX106" fmla="*/ 7658440 w 8552846"/>
              <a:gd name="connsiteY106" fmla="*/ 1679293 h 9511207"/>
              <a:gd name="connsiteX107" fmla="*/ 7658440 w 8552846"/>
              <a:gd name="connsiteY107" fmla="*/ 1704040 h 9511207"/>
              <a:gd name="connsiteX108" fmla="*/ 7637229 w 8552846"/>
              <a:gd name="connsiteY108" fmla="*/ 1689899 h 9511207"/>
              <a:gd name="connsiteX109" fmla="*/ 7538243 w 8552846"/>
              <a:gd name="connsiteY109" fmla="*/ 1562626 h 9511207"/>
              <a:gd name="connsiteX110" fmla="*/ 7502891 w 8552846"/>
              <a:gd name="connsiteY110" fmla="*/ 1534343 h 9511207"/>
              <a:gd name="connsiteX111" fmla="*/ 7456934 w 8552846"/>
              <a:gd name="connsiteY111" fmla="*/ 1544949 h 9511207"/>
              <a:gd name="connsiteX112" fmla="*/ 7460469 w 8552846"/>
              <a:gd name="connsiteY112" fmla="*/ 1562626 h 9511207"/>
              <a:gd name="connsiteX113" fmla="*/ 7534708 w 8552846"/>
              <a:gd name="connsiteY113" fmla="*/ 1636869 h 9511207"/>
              <a:gd name="connsiteX114" fmla="*/ 7545314 w 8552846"/>
              <a:gd name="connsiteY114" fmla="*/ 1679293 h 9511207"/>
              <a:gd name="connsiteX115" fmla="*/ 7520567 w 8552846"/>
              <a:gd name="connsiteY115" fmla="*/ 1689899 h 9511207"/>
              <a:gd name="connsiteX116" fmla="*/ 7478145 w 8552846"/>
              <a:gd name="connsiteY116" fmla="*/ 1661616 h 9511207"/>
              <a:gd name="connsiteX117" fmla="*/ 7488750 w 8552846"/>
              <a:gd name="connsiteY117" fmla="*/ 1711111 h 9511207"/>
              <a:gd name="connsiteX118" fmla="*/ 7446328 w 8552846"/>
              <a:gd name="connsiteY118" fmla="*/ 1679293 h 9511207"/>
              <a:gd name="connsiteX119" fmla="*/ 7418046 w 8552846"/>
              <a:gd name="connsiteY119" fmla="*/ 1640404 h 9511207"/>
              <a:gd name="connsiteX120" fmla="*/ 7414511 w 8552846"/>
              <a:gd name="connsiteY120" fmla="*/ 1651010 h 9511207"/>
              <a:gd name="connsiteX121" fmla="*/ 7418046 w 8552846"/>
              <a:gd name="connsiteY121" fmla="*/ 1693434 h 9511207"/>
              <a:gd name="connsiteX122" fmla="*/ 7368554 w 8552846"/>
              <a:gd name="connsiteY122" fmla="*/ 1696970 h 9511207"/>
              <a:gd name="connsiteX123" fmla="*/ 7326131 w 8552846"/>
              <a:gd name="connsiteY123" fmla="*/ 1661616 h 9511207"/>
              <a:gd name="connsiteX124" fmla="*/ 7301384 w 8552846"/>
              <a:gd name="connsiteY124" fmla="*/ 1615656 h 9511207"/>
              <a:gd name="connsiteX125" fmla="*/ 7290779 w 8552846"/>
              <a:gd name="connsiteY125" fmla="*/ 1608586 h 9511207"/>
              <a:gd name="connsiteX126" fmla="*/ 7241286 w 8552846"/>
              <a:gd name="connsiteY126" fmla="*/ 1562626 h 9511207"/>
              <a:gd name="connsiteX127" fmla="*/ 7181188 w 8552846"/>
              <a:gd name="connsiteY127" fmla="*/ 1608586 h 9511207"/>
              <a:gd name="connsiteX128" fmla="*/ 7099878 w 8552846"/>
              <a:gd name="connsiteY128" fmla="*/ 1633333 h 9511207"/>
              <a:gd name="connsiteX129" fmla="*/ 7092808 w 8552846"/>
              <a:gd name="connsiteY129" fmla="*/ 1615656 h 9511207"/>
              <a:gd name="connsiteX130" fmla="*/ 7068063 w 8552846"/>
              <a:gd name="connsiteY130" fmla="*/ 1605050 h 9511207"/>
              <a:gd name="connsiteX131" fmla="*/ 7057456 w 8552846"/>
              <a:gd name="connsiteY131" fmla="*/ 1608586 h 9511207"/>
              <a:gd name="connsiteX132" fmla="*/ 6898373 w 8552846"/>
              <a:gd name="connsiteY132" fmla="*/ 1633333 h 9511207"/>
              <a:gd name="connsiteX133" fmla="*/ 6679190 w 8552846"/>
              <a:gd name="connsiteY133" fmla="*/ 1682828 h 9511207"/>
              <a:gd name="connsiteX134" fmla="*/ 6555458 w 8552846"/>
              <a:gd name="connsiteY134" fmla="*/ 1725252 h 9511207"/>
              <a:gd name="connsiteX135" fmla="*/ 6477683 w 8552846"/>
              <a:gd name="connsiteY135" fmla="*/ 1742929 h 9511207"/>
              <a:gd name="connsiteX136" fmla="*/ 6431725 w 8552846"/>
              <a:gd name="connsiteY136" fmla="*/ 1760606 h 9511207"/>
              <a:gd name="connsiteX137" fmla="*/ 6276177 w 8552846"/>
              <a:gd name="connsiteY137" fmla="*/ 1792424 h 9511207"/>
              <a:gd name="connsiteX138" fmla="*/ 6258501 w 8552846"/>
              <a:gd name="connsiteY138" fmla="*/ 1806566 h 9511207"/>
              <a:gd name="connsiteX139" fmla="*/ 6378697 w 8552846"/>
              <a:gd name="connsiteY139" fmla="*/ 1813636 h 9511207"/>
              <a:gd name="connsiteX140" fmla="*/ 6346881 w 8552846"/>
              <a:gd name="connsiteY140" fmla="*/ 1845454 h 9511207"/>
              <a:gd name="connsiteX141" fmla="*/ 6095882 w 8552846"/>
              <a:gd name="connsiteY141" fmla="*/ 1873737 h 9511207"/>
              <a:gd name="connsiteX142" fmla="*/ 6067600 w 8552846"/>
              <a:gd name="connsiteY142" fmla="*/ 1880808 h 9511207"/>
              <a:gd name="connsiteX143" fmla="*/ 5866094 w 8552846"/>
              <a:gd name="connsiteY143" fmla="*/ 1937374 h 9511207"/>
              <a:gd name="connsiteX144" fmla="*/ 5851953 w 8552846"/>
              <a:gd name="connsiteY144" fmla="*/ 1951515 h 9511207"/>
              <a:gd name="connsiteX145" fmla="*/ 5873164 w 8552846"/>
              <a:gd name="connsiteY145" fmla="*/ 1962122 h 9511207"/>
              <a:gd name="connsiteX146" fmla="*/ 5961544 w 8552846"/>
              <a:gd name="connsiteY146" fmla="*/ 1951515 h 9511207"/>
              <a:gd name="connsiteX147" fmla="*/ 5947403 w 8552846"/>
              <a:gd name="connsiteY147" fmla="*/ 1972727 h 9511207"/>
              <a:gd name="connsiteX148" fmla="*/ 5554996 w 8552846"/>
              <a:gd name="connsiteY148" fmla="*/ 2039899 h 9511207"/>
              <a:gd name="connsiteX149" fmla="*/ 5516109 w 8552846"/>
              <a:gd name="connsiteY149" fmla="*/ 2071718 h 9511207"/>
              <a:gd name="connsiteX150" fmla="*/ 5498433 w 8552846"/>
              <a:gd name="connsiteY150" fmla="*/ 2082323 h 9511207"/>
              <a:gd name="connsiteX151" fmla="*/ 5459545 w 8552846"/>
              <a:gd name="connsiteY151" fmla="*/ 2085858 h 9511207"/>
              <a:gd name="connsiteX152" fmla="*/ 5438334 w 8552846"/>
              <a:gd name="connsiteY152" fmla="*/ 2114141 h 9511207"/>
              <a:gd name="connsiteX153" fmla="*/ 5399447 w 8552846"/>
              <a:gd name="connsiteY153" fmla="*/ 2188384 h 9511207"/>
              <a:gd name="connsiteX154" fmla="*/ 5388841 w 8552846"/>
              <a:gd name="connsiteY154" fmla="*/ 2237878 h 9511207"/>
              <a:gd name="connsiteX155" fmla="*/ 5293391 w 8552846"/>
              <a:gd name="connsiteY155" fmla="*/ 2541919 h 9511207"/>
              <a:gd name="connsiteX156" fmla="*/ 5254503 w 8552846"/>
              <a:gd name="connsiteY156" fmla="*/ 2690404 h 9511207"/>
              <a:gd name="connsiteX157" fmla="*/ 5222687 w 8552846"/>
              <a:gd name="connsiteY157" fmla="*/ 2754040 h 9511207"/>
              <a:gd name="connsiteX158" fmla="*/ 5166123 w 8552846"/>
              <a:gd name="connsiteY158" fmla="*/ 2895455 h 9511207"/>
              <a:gd name="connsiteX159" fmla="*/ 5102490 w 8552846"/>
              <a:gd name="connsiteY159" fmla="*/ 3075757 h 9511207"/>
              <a:gd name="connsiteX160" fmla="*/ 5084814 w 8552846"/>
              <a:gd name="connsiteY160" fmla="*/ 3160606 h 9511207"/>
              <a:gd name="connsiteX161" fmla="*/ 5056533 w 8552846"/>
              <a:gd name="connsiteY161" fmla="*/ 3199494 h 9511207"/>
              <a:gd name="connsiteX162" fmla="*/ 4982293 w 8552846"/>
              <a:gd name="connsiteY162" fmla="*/ 3330302 h 9511207"/>
              <a:gd name="connsiteX163" fmla="*/ 4968153 w 8552846"/>
              <a:gd name="connsiteY163" fmla="*/ 3365656 h 9511207"/>
              <a:gd name="connsiteX164" fmla="*/ 4954012 w 8552846"/>
              <a:gd name="connsiteY164" fmla="*/ 3415152 h 9511207"/>
              <a:gd name="connsiteX165" fmla="*/ 4865632 w 8552846"/>
              <a:gd name="connsiteY165" fmla="*/ 3740403 h 9511207"/>
              <a:gd name="connsiteX166" fmla="*/ 4809069 w 8552846"/>
              <a:gd name="connsiteY166" fmla="*/ 3973737 h 9511207"/>
              <a:gd name="connsiteX167" fmla="*/ 4763111 w 8552846"/>
              <a:gd name="connsiteY167" fmla="*/ 4115151 h 9511207"/>
              <a:gd name="connsiteX168" fmla="*/ 4738365 w 8552846"/>
              <a:gd name="connsiteY168" fmla="*/ 4196465 h 9511207"/>
              <a:gd name="connsiteX169" fmla="*/ 4763111 w 8552846"/>
              <a:gd name="connsiteY169" fmla="*/ 4199999 h 9511207"/>
              <a:gd name="connsiteX170" fmla="*/ 4745435 w 8552846"/>
              <a:gd name="connsiteY170" fmla="*/ 4306060 h 9511207"/>
              <a:gd name="connsiteX171" fmla="*/ 4695942 w 8552846"/>
              <a:gd name="connsiteY171" fmla="*/ 4500504 h 9511207"/>
              <a:gd name="connsiteX172" fmla="*/ 4657055 w 8552846"/>
              <a:gd name="connsiteY172" fmla="*/ 4652525 h 9511207"/>
              <a:gd name="connsiteX173" fmla="*/ 4653520 w 8552846"/>
              <a:gd name="connsiteY173" fmla="*/ 4712626 h 9511207"/>
              <a:gd name="connsiteX174" fmla="*/ 4653520 w 8552846"/>
              <a:gd name="connsiteY174" fmla="*/ 4723232 h 9511207"/>
              <a:gd name="connsiteX175" fmla="*/ 4593421 w 8552846"/>
              <a:gd name="connsiteY175" fmla="*/ 4889393 h 9511207"/>
              <a:gd name="connsiteX176" fmla="*/ 4568675 w 8552846"/>
              <a:gd name="connsiteY176" fmla="*/ 5034343 h 9511207"/>
              <a:gd name="connsiteX177" fmla="*/ 4508576 w 8552846"/>
              <a:gd name="connsiteY177" fmla="*/ 5345454 h 9511207"/>
              <a:gd name="connsiteX178" fmla="*/ 4476760 w 8552846"/>
              <a:gd name="connsiteY178" fmla="*/ 5592928 h 9511207"/>
              <a:gd name="connsiteX179" fmla="*/ 4459084 w 8552846"/>
              <a:gd name="connsiteY179" fmla="*/ 5695454 h 9511207"/>
              <a:gd name="connsiteX180" fmla="*/ 4441408 w 8552846"/>
              <a:gd name="connsiteY180" fmla="*/ 5808585 h 9511207"/>
              <a:gd name="connsiteX181" fmla="*/ 4409591 w 8552846"/>
              <a:gd name="connsiteY181" fmla="*/ 5900504 h 9511207"/>
              <a:gd name="connsiteX182" fmla="*/ 4409591 w 8552846"/>
              <a:gd name="connsiteY182" fmla="*/ 5949999 h 9511207"/>
              <a:gd name="connsiteX183" fmla="*/ 4409591 w 8552846"/>
              <a:gd name="connsiteY183" fmla="*/ 5974746 h 9511207"/>
              <a:gd name="connsiteX184" fmla="*/ 4388380 w 8552846"/>
              <a:gd name="connsiteY184" fmla="*/ 6109089 h 9511207"/>
              <a:gd name="connsiteX185" fmla="*/ 4370704 w 8552846"/>
              <a:gd name="connsiteY185" fmla="*/ 6285857 h 9511207"/>
              <a:gd name="connsiteX186" fmla="*/ 4310605 w 8552846"/>
              <a:gd name="connsiteY186" fmla="*/ 6466160 h 9511207"/>
              <a:gd name="connsiteX187" fmla="*/ 4282324 w 8552846"/>
              <a:gd name="connsiteY187" fmla="*/ 6522726 h 9511207"/>
              <a:gd name="connsiteX188" fmla="*/ 4250507 w 8552846"/>
              <a:gd name="connsiteY188" fmla="*/ 6635857 h 9511207"/>
              <a:gd name="connsiteX189" fmla="*/ 4211620 w 8552846"/>
              <a:gd name="connsiteY189" fmla="*/ 6770201 h 9511207"/>
              <a:gd name="connsiteX190" fmla="*/ 4197479 w 8552846"/>
              <a:gd name="connsiteY190" fmla="*/ 6847979 h 9511207"/>
              <a:gd name="connsiteX191" fmla="*/ 4193944 w 8552846"/>
              <a:gd name="connsiteY191" fmla="*/ 6954039 h 9511207"/>
              <a:gd name="connsiteX192" fmla="*/ 4176268 w 8552846"/>
              <a:gd name="connsiteY192" fmla="*/ 7060099 h 9511207"/>
              <a:gd name="connsiteX193" fmla="*/ 4151521 w 8552846"/>
              <a:gd name="connsiteY193" fmla="*/ 7152019 h 9511207"/>
              <a:gd name="connsiteX194" fmla="*/ 4119704 w 8552846"/>
              <a:gd name="connsiteY194" fmla="*/ 7311109 h 9511207"/>
              <a:gd name="connsiteX195" fmla="*/ 4105564 w 8552846"/>
              <a:gd name="connsiteY195" fmla="*/ 7385352 h 9511207"/>
              <a:gd name="connsiteX196" fmla="*/ 4151521 w 8552846"/>
              <a:gd name="connsiteY196" fmla="*/ 7311109 h 9511207"/>
              <a:gd name="connsiteX197" fmla="*/ 4140916 w 8552846"/>
              <a:gd name="connsiteY197" fmla="*/ 7427776 h 9511207"/>
              <a:gd name="connsiteX198" fmla="*/ 4137380 w 8552846"/>
              <a:gd name="connsiteY198" fmla="*/ 7551513 h 9511207"/>
              <a:gd name="connsiteX199" fmla="*/ 4204549 w 8552846"/>
              <a:gd name="connsiteY199" fmla="*/ 7304039 h 9511207"/>
              <a:gd name="connsiteX200" fmla="*/ 4208084 w 8552846"/>
              <a:gd name="connsiteY200" fmla="*/ 7328787 h 9511207"/>
              <a:gd name="connsiteX201" fmla="*/ 4197479 w 8552846"/>
              <a:gd name="connsiteY201" fmla="*/ 7367675 h 9511207"/>
              <a:gd name="connsiteX202" fmla="*/ 4172732 w 8552846"/>
              <a:gd name="connsiteY202" fmla="*/ 7470201 h 9511207"/>
              <a:gd name="connsiteX203" fmla="*/ 4151521 w 8552846"/>
              <a:gd name="connsiteY203" fmla="*/ 7558585 h 9511207"/>
              <a:gd name="connsiteX204" fmla="*/ 4151521 w 8552846"/>
              <a:gd name="connsiteY204" fmla="*/ 7565655 h 9511207"/>
              <a:gd name="connsiteX205" fmla="*/ 4105564 w 8552846"/>
              <a:gd name="connsiteY205" fmla="*/ 7738887 h 9511207"/>
              <a:gd name="connsiteX206" fmla="*/ 4105564 w 8552846"/>
              <a:gd name="connsiteY206" fmla="*/ 7770705 h 9511207"/>
              <a:gd name="connsiteX207" fmla="*/ 4102028 w 8552846"/>
              <a:gd name="connsiteY207" fmla="*/ 7820201 h 9511207"/>
              <a:gd name="connsiteX208" fmla="*/ 4087888 w 8552846"/>
              <a:gd name="connsiteY208" fmla="*/ 7940403 h 9511207"/>
              <a:gd name="connsiteX209" fmla="*/ 4116169 w 8552846"/>
              <a:gd name="connsiteY209" fmla="*/ 7897978 h 9511207"/>
              <a:gd name="connsiteX210" fmla="*/ 4119704 w 8552846"/>
              <a:gd name="connsiteY210" fmla="*/ 7947473 h 9511207"/>
              <a:gd name="connsiteX211" fmla="*/ 4105564 w 8552846"/>
              <a:gd name="connsiteY211" fmla="*/ 8088887 h 9511207"/>
              <a:gd name="connsiteX212" fmla="*/ 4102028 w 8552846"/>
              <a:gd name="connsiteY212" fmla="*/ 8117170 h 9511207"/>
              <a:gd name="connsiteX213" fmla="*/ 4102028 w 8552846"/>
              <a:gd name="connsiteY213" fmla="*/ 8163129 h 9511207"/>
              <a:gd name="connsiteX214" fmla="*/ 4094958 w 8552846"/>
              <a:gd name="connsiteY214" fmla="*/ 8187877 h 9511207"/>
              <a:gd name="connsiteX215" fmla="*/ 4073746 w 8552846"/>
              <a:gd name="connsiteY215" fmla="*/ 8251513 h 9511207"/>
              <a:gd name="connsiteX216" fmla="*/ 4109098 w 8552846"/>
              <a:gd name="connsiteY216" fmla="*/ 8216160 h 9511207"/>
              <a:gd name="connsiteX217" fmla="*/ 4130310 w 8552846"/>
              <a:gd name="connsiteY217" fmla="*/ 8053533 h 9511207"/>
              <a:gd name="connsiteX218" fmla="*/ 4137380 w 8552846"/>
              <a:gd name="connsiteY218" fmla="*/ 8049999 h 9511207"/>
              <a:gd name="connsiteX219" fmla="*/ 4176268 w 8552846"/>
              <a:gd name="connsiteY219" fmla="*/ 7813129 h 9511207"/>
              <a:gd name="connsiteX220" fmla="*/ 4176268 w 8552846"/>
              <a:gd name="connsiteY220" fmla="*/ 7802523 h 9511207"/>
              <a:gd name="connsiteX221" fmla="*/ 4186873 w 8552846"/>
              <a:gd name="connsiteY221" fmla="*/ 7784847 h 9511207"/>
              <a:gd name="connsiteX222" fmla="*/ 4197479 w 8552846"/>
              <a:gd name="connsiteY222" fmla="*/ 7802523 h 9511207"/>
              <a:gd name="connsiteX223" fmla="*/ 4197479 w 8552846"/>
              <a:gd name="connsiteY223" fmla="*/ 7894443 h 9511207"/>
              <a:gd name="connsiteX224" fmla="*/ 4165662 w 8552846"/>
              <a:gd name="connsiteY224" fmla="*/ 8117170 h 9511207"/>
              <a:gd name="connsiteX225" fmla="*/ 4147986 w 8552846"/>
              <a:gd name="connsiteY225" fmla="*/ 8286867 h 9511207"/>
              <a:gd name="connsiteX226" fmla="*/ 4137380 w 8552846"/>
              <a:gd name="connsiteY226" fmla="*/ 8396463 h 9511207"/>
              <a:gd name="connsiteX227" fmla="*/ 4137380 w 8552846"/>
              <a:gd name="connsiteY227" fmla="*/ 8424746 h 9511207"/>
              <a:gd name="connsiteX228" fmla="*/ 4119704 w 8552846"/>
              <a:gd name="connsiteY228" fmla="*/ 8566160 h 9511207"/>
              <a:gd name="connsiteX229" fmla="*/ 4119704 w 8552846"/>
              <a:gd name="connsiteY229" fmla="*/ 8838382 h 9511207"/>
              <a:gd name="connsiteX230" fmla="*/ 4119704 w 8552846"/>
              <a:gd name="connsiteY230" fmla="*/ 8993937 h 9511207"/>
              <a:gd name="connsiteX231" fmla="*/ 4119704 w 8552846"/>
              <a:gd name="connsiteY231" fmla="*/ 9011614 h 9511207"/>
              <a:gd name="connsiteX232" fmla="*/ 4119704 w 8552846"/>
              <a:gd name="connsiteY232" fmla="*/ 9142422 h 9511207"/>
              <a:gd name="connsiteX233" fmla="*/ 4102028 w 8552846"/>
              <a:gd name="connsiteY233" fmla="*/ 9216665 h 9511207"/>
              <a:gd name="connsiteX234" fmla="*/ 4084352 w 8552846"/>
              <a:gd name="connsiteY234" fmla="*/ 9177776 h 9511207"/>
              <a:gd name="connsiteX235" fmla="*/ 4049000 w 8552846"/>
              <a:gd name="connsiteY235" fmla="*/ 9131816 h 9511207"/>
              <a:gd name="connsiteX236" fmla="*/ 4020718 w 8552846"/>
              <a:gd name="connsiteY236" fmla="*/ 9121210 h 9511207"/>
              <a:gd name="connsiteX237" fmla="*/ 4013648 w 8552846"/>
              <a:gd name="connsiteY237" fmla="*/ 9138887 h 9511207"/>
              <a:gd name="connsiteX238" fmla="*/ 4031324 w 8552846"/>
              <a:gd name="connsiteY238" fmla="*/ 9163634 h 9511207"/>
              <a:gd name="connsiteX239" fmla="*/ 4063141 w 8552846"/>
              <a:gd name="connsiteY239" fmla="*/ 9202523 h 9511207"/>
              <a:gd name="connsiteX240" fmla="*/ 4031324 w 8552846"/>
              <a:gd name="connsiteY240" fmla="*/ 9195453 h 9511207"/>
              <a:gd name="connsiteX241" fmla="*/ 3974761 w 8552846"/>
              <a:gd name="connsiteY241" fmla="*/ 9198988 h 9511207"/>
              <a:gd name="connsiteX242" fmla="*/ 3939409 w 8552846"/>
              <a:gd name="connsiteY242" fmla="*/ 9198988 h 9511207"/>
              <a:gd name="connsiteX243" fmla="*/ 3896986 w 8552846"/>
              <a:gd name="connsiteY243" fmla="*/ 9156564 h 9511207"/>
              <a:gd name="connsiteX244" fmla="*/ 3879310 w 8552846"/>
              <a:gd name="connsiteY244" fmla="*/ 9145958 h 9511207"/>
              <a:gd name="connsiteX245" fmla="*/ 3872240 w 8552846"/>
              <a:gd name="connsiteY245" fmla="*/ 9170705 h 9511207"/>
              <a:gd name="connsiteX246" fmla="*/ 3882846 w 8552846"/>
              <a:gd name="connsiteY246" fmla="*/ 9195453 h 9511207"/>
              <a:gd name="connsiteX247" fmla="*/ 3907592 w 8552846"/>
              <a:gd name="connsiteY247" fmla="*/ 9227271 h 9511207"/>
              <a:gd name="connsiteX248" fmla="*/ 3893452 w 8552846"/>
              <a:gd name="connsiteY248" fmla="*/ 9230806 h 9511207"/>
              <a:gd name="connsiteX249" fmla="*/ 3865170 w 8552846"/>
              <a:gd name="connsiteY249" fmla="*/ 9227271 h 9511207"/>
              <a:gd name="connsiteX250" fmla="*/ 3854564 w 8552846"/>
              <a:gd name="connsiteY250" fmla="*/ 9259089 h 9511207"/>
              <a:gd name="connsiteX251" fmla="*/ 3882846 w 8552846"/>
              <a:gd name="connsiteY251" fmla="*/ 9375756 h 9511207"/>
              <a:gd name="connsiteX252" fmla="*/ 3854564 w 8552846"/>
              <a:gd name="connsiteY252" fmla="*/ 9365150 h 9511207"/>
              <a:gd name="connsiteX253" fmla="*/ 3819212 w 8552846"/>
              <a:gd name="connsiteY253" fmla="*/ 9329796 h 9511207"/>
              <a:gd name="connsiteX254" fmla="*/ 3805071 w 8552846"/>
              <a:gd name="connsiteY254" fmla="*/ 9315655 h 9511207"/>
              <a:gd name="connsiteX255" fmla="*/ 3706086 w 8552846"/>
              <a:gd name="connsiteY255" fmla="*/ 9220200 h 9511207"/>
              <a:gd name="connsiteX256" fmla="*/ 3688410 w 8552846"/>
              <a:gd name="connsiteY256" fmla="*/ 9216665 h 9511207"/>
              <a:gd name="connsiteX257" fmla="*/ 3695480 w 8552846"/>
              <a:gd name="connsiteY257" fmla="*/ 9287372 h 9511207"/>
              <a:gd name="connsiteX258" fmla="*/ 3713156 w 8552846"/>
              <a:gd name="connsiteY258" fmla="*/ 9347473 h 9511207"/>
              <a:gd name="connsiteX259" fmla="*/ 3695480 w 8552846"/>
              <a:gd name="connsiteY259" fmla="*/ 9375756 h 9511207"/>
              <a:gd name="connsiteX260" fmla="*/ 3684875 w 8552846"/>
              <a:gd name="connsiteY260" fmla="*/ 9393432 h 9511207"/>
              <a:gd name="connsiteX261" fmla="*/ 3684875 w 8552846"/>
              <a:gd name="connsiteY261" fmla="*/ 9418180 h 9511207"/>
              <a:gd name="connsiteX262" fmla="*/ 3660128 w 8552846"/>
              <a:gd name="connsiteY262" fmla="*/ 9407574 h 9511207"/>
              <a:gd name="connsiteX263" fmla="*/ 3656592 w 8552846"/>
              <a:gd name="connsiteY263" fmla="*/ 9400503 h 9511207"/>
              <a:gd name="connsiteX264" fmla="*/ 3571748 w 8552846"/>
              <a:gd name="connsiteY264" fmla="*/ 9365150 h 9511207"/>
              <a:gd name="connsiteX265" fmla="*/ 3536396 w 8552846"/>
              <a:gd name="connsiteY265" fmla="*/ 9393432 h 9511207"/>
              <a:gd name="connsiteX266" fmla="*/ 3522255 w 8552846"/>
              <a:gd name="connsiteY266" fmla="*/ 9393432 h 9511207"/>
              <a:gd name="connsiteX267" fmla="*/ 3483368 w 8552846"/>
              <a:gd name="connsiteY267" fmla="*/ 9411109 h 9511207"/>
              <a:gd name="connsiteX268" fmla="*/ 3462156 w 8552846"/>
              <a:gd name="connsiteY268" fmla="*/ 9432321 h 9511207"/>
              <a:gd name="connsiteX269" fmla="*/ 3373777 w 8552846"/>
              <a:gd name="connsiteY269" fmla="*/ 9481816 h 9511207"/>
              <a:gd name="connsiteX270" fmla="*/ 3327819 w 8552846"/>
              <a:gd name="connsiteY270" fmla="*/ 9425251 h 9511207"/>
              <a:gd name="connsiteX271" fmla="*/ 3285397 w 8552846"/>
              <a:gd name="connsiteY271" fmla="*/ 9439392 h 9511207"/>
              <a:gd name="connsiteX272" fmla="*/ 3267721 w 8552846"/>
              <a:gd name="connsiteY272" fmla="*/ 9499493 h 9511207"/>
              <a:gd name="connsiteX273" fmla="*/ 3242974 w 8552846"/>
              <a:gd name="connsiteY273" fmla="*/ 9506564 h 9511207"/>
              <a:gd name="connsiteX274" fmla="*/ 3197017 w 8552846"/>
              <a:gd name="connsiteY274" fmla="*/ 9432321 h 9511207"/>
              <a:gd name="connsiteX275" fmla="*/ 3140454 w 8552846"/>
              <a:gd name="connsiteY275" fmla="*/ 9365150 h 9511207"/>
              <a:gd name="connsiteX276" fmla="*/ 3094496 w 8552846"/>
              <a:gd name="connsiteY276" fmla="*/ 9347473 h 9511207"/>
              <a:gd name="connsiteX277" fmla="*/ 3076820 w 8552846"/>
              <a:gd name="connsiteY277" fmla="*/ 9336867 h 9511207"/>
              <a:gd name="connsiteX278" fmla="*/ 2900060 w 8552846"/>
              <a:gd name="connsiteY278" fmla="*/ 9184847 h 9511207"/>
              <a:gd name="connsiteX279" fmla="*/ 2839962 w 8552846"/>
              <a:gd name="connsiteY279" fmla="*/ 9142422 h 9511207"/>
              <a:gd name="connsiteX280" fmla="*/ 2691483 w 8552846"/>
              <a:gd name="connsiteY280" fmla="*/ 9022220 h 9511207"/>
              <a:gd name="connsiteX281" fmla="*/ 2613709 w 8552846"/>
              <a:gd name="connsiteY281" fmla="*/ 8919695 h 9511207"/>
              <a:gd name="connsiteX282" fmla="*/ 2560681 w 8552846"/>
              <a:gd name="connsiteY282" fmla="*/ 8877271 h 9511207"/>
              <a:gd name="connsiteX283" fmla="*/ 2461695 w 8552846"/>
              <a:gd name="connsiteY283" fmla="*/ 8817170 h 9511207"/>
              <a:gd name="connsiteX284" fmla="*/ 2426343 w 8552846"/>
              <a:gd name="connsiteY284" fmla="*/ 8795958 h 9511207"/>
              <a:gd name="connsiteX285" fmla="*/ 2383921 w 8552846"/>
              <a:gd name="connsiteY285" fmla="*/ 8771210 h 9511207"/>
              <a:gd name="connsiteX286" fmla="*/ 2327357 w 8552846"/>
              <a:gd name="connsiteY286" fmla="*/ 8622725 h 9511207"/>
              <a:gd name="connsiteX287" fmla="*/ 2327357 w 8552846"/>
              <a:gd name="connsiteY287" fmla="*/ 8527271 h 9511207"/>
              <a:gd name="connsiteX288" fmla="*/ 2345033 w 8552846"/>
              <a:gd name="connsiteY288" fmla="*/ 8343433 h 9511207"/>
              <a:gd name="connsiteX289" fmla="*/ 2359174 w 8552846"/>
              <a:gd name="connsiteY289" fmla="*/ 8431816 h 9511207"/>
              <a:gd name="connsiteX290" fmla="*/ 2376850 w 8552846"/>
              <a:gd name="connsiteY290" fmla="*/ 8566160 h 9511207"/>
              <a:gd name="connsiteX291" fmla="*/ 2426343 w 8552846"/>
              <a:gd name="connsiteY291" fmla="*/ 8619190 h 9511207"/>
              <a:gd name="connsiteX292" fmla="*/ 2447554 w 8552846"/>
              <a:gd name="connsiteY292" fmla="*/ 8619190 h 9511207"/>
              <a:gd name="connsiteX293" fmla="*/ 2440483 w 8552846"/>
              <a:gd name="connsiteY293" fmla="*/ 8605049 h 9511207"/>
              <a:gd name="connsiteX294" fmla="*/ 2408667 w 8552846"/>
              <a:gd name="connsiteY294" fmla="*/ 8548483 h 9511207"/>
              <a:gd name="connsiteX295" fmla="*/ 2394526 w 8552846"/>
              <a:gd name="connsiteY295" fmla="*/ 8495453 h 9511207"/>
              <a:gd name="connsiteX296" fmla="*/ 2394526 w 8552846"/>
              <a:gd name="connsiteY296" fmla="*/ 8385857 h 9511207"/>
              <a:gd name="connsiteX297" fmla="*/ 2383921 w 8552846"/>
              <a:gd name="connsiteY297" fmla="*/ 8304543 h 9511207"/>
              <a:gd name="connsiteX298" fmla="*/ 2394526 w 8552846"/>
              <a:gd name="connsiteY298" fmla="*/ 8240907 h 9511207"/>
              <a:gd name="connsiteX299" fmla="*/ 2398061 w 8552846"/>
              <a:gd name="connsiteY299" fmla="*/ 8209089 h 9511207"/>
              <a:gd name="connsiteX300" fmla="*/ 2429878 w 8552846"/>
              <a:gd name="connsiteY300" fmla="*/ 7827271 h 9511207"/>
              <a:gd name="connsiteX301" fmla="*/ 2458159 w 8552846"/>
              <a:gd name="connsiteY301" fmla="*/ 7516160 h 9511207"/>
              <a:gd name="connsiteX302" fmla="*/ 2426343 w 8552846"/>
              <a:gd name="connsiteY302" fmla="*/ 7547978 h 9511207"/>
              <a:gd name="connsiteX303" fmla="*/ 2458159 w 8552846"/>
              <a:gd name="connsiteY303" fmla="*/ 7342927 h 9511207"/>
              <a:gd name="connsiteX304" fmla="*/ 2479371 w 8552846"/>
              <a:gd name="connsiteY304" fmla="*/ 7159089 h 9511207"/>
              <a:gd name="connsiteX305" fmla="*/ 2518258 w 8552846"/>
              <a:gd name="connsiteY305" fmla="*/ 6805554 h 9511207"/>
              <a:gd name="connsiteX306" fmla="*/ 2592497 w 8552846"/>
              <a:gd name="connsiteY306" fmla="*/ 6349493 h 9511207"/>
              <a:gd name="connsiteX307" fmla="*/ 2705624 w 8552846"/>
              <a:gd name="connsiteY307" fmla="*/ 5631817 h 9511207"/>
              <a:gd name="connsiteX308" fmla="*/ 2815215 w 8552846"/>
              <a:gd name="connsiteY308" fmla="*/ 4977777 h 9511207"/>
              <a:gd name="connsiteX309" fmla="*/ 2871778 w 8552846"/>
              <a:gd name="connsiteY309" fmla="*/ 4564141 h 9511207"/>
              <a:gd name="connsiteX310" fmla="*/ 2956623 w 8552846"/>
              <a:gd name="connsiteY310" fmla="*/ 4058585 h 9511207"/>
              <a:gd name="connsiteX311" fmla="*/ 3034398 w 8552846"/>
              <a:gd name="connsiteY311" fmla="*/ 3584848 h 9511207"/>
              <a:gd name="connsiteX312" fmla="*/ 3136918 w 8552846"/>
              <a:gd name="connsiteY312" fmla="*/ 3005051 h 9511207"/>
              <a:gd name="connsiteX313" fmla="*/ 3281862 w 8552846"/>
              <a:gd name="connsiteY313" fmla="*/ 2216666 h 9511207"/>
              <a:gd name="connsiteX314" fmla="*/ 3303073 w 8552846"/>
              <a:gd name="connsiteY314" fmla="*/ 2103535 h 9511207"/>
              <a:gd name="connsiteX315" fmla="*/ 3267721 w 8552846"/>
              <a:gd name="connsiteY315" fmla="*/ 2078788 h 9511207"/>
              <a:gd name="connsiteX316" fmla="*/ 3197017 w 8552846"/>
              <a:gd name="connsiteY316" fmla="*/ 2082323 h 9511207"/>
              <a:gd name="connsiteX317" fmla="*/ 2991975 w 8552846"/>
              <a:gd name="connsiteY317" fmla="*/ 2078788 h 9511207"/>
              <a:gd name="connsiteX318" fmla="*/ 2723300 w 8552846"/>
              <a:gd name="connsiteY318" fmla="*/ 2103535 h 9511207"/>
              <a:gd name="connsiteX319" fmla="*/ 2620779 w 8552846"/>
              <a:gd name="connsiteY319" fmla="*/ 2110606 h 9511207"/>
              <a:gd name="connsiteX320" fmla="*/ 2482906 w 8552846"/>
              <a:gd name="connsiteY320" fmla="*/ 2117676 h 9511207"/>
              <a:gd name="connsiteX321" fmla="*/ 2256653 w 8552846"/>
              <a:gd name="connsiteY321" fmla="*/ 2149495 h 9511207"/>
              <a:gd name="connsiteX322" fmla="*/ 2083428 w 8552846"/>
              <a:gd name="connsiteY322" fmla="*/ 2174242 h 9511207"/>
              <a:gd name="connsiteX323" fmla="*/ 2016259 w 8552846"/>
              <a:gd name="connsiteY323" fmla="*/ 2188384 h 9511207"/>
              <a:gd name="connsiteX324" fmla="*/ 1980907 w 8552846"/>
              <a:gd name="connsiteY324" fmla="*/ 2202526 h 9511207"/>
              <a:gd name="connsiteX325" fmla="*/ 1779401 w 8552846"/>
              <a:gd name="connsiteY325" fmla="*/ 2220202 h 9511207"/>
              <a:gd name="connsiteX326" fmla="*/ 1577894 w 8552846"/>
              <a:gd name="connsiteY326" fmla="*/ 2244949 h 9511207"/>
              <a:gd name="connsiteX327" fmla="*/ 1524866 w 8552846"/>
              <a:gd name="connsiteY327" fmla="*/ 2248484 h 9511207"/>
              <a:gd name="connsiteX328" fmla="*/ 1510726 w 8552846"/>
              <a:gd name="connsiteY328" fmla="*/ 2262626 h 9511207"/>
              <a:gd name="connsiteX329" fmla="*/ 1485979 w 8552846"/>
              <a:gd name="connsiteY329" fmla="*/ 2301515 h 9511207"/>
              <a:gd name="connsiteX330" fmla="*/ 1234980 w 8552846"/>
              <a:gd name="connsiteY330" fmla="*/ 2372223 h 9511207"/>
              <a:gd name="connsiteX331" fmla="*/ 1047614 w 8552846"/>
              <a:gd name="connsiteY331" fmla="*/ 2382828 h 9511207"/>
              <a:gd name="connsiteX332" fmla="*/ 969840 w 8552846"/>
              <a:gd name="connsiteY332" fmla="*/ 2389899 h 9511207"/>
              <a:gd name="connsiteX333" fmla="*/ 867319 w 8552846"/>
              <a:gd name="connsiteY333" fmla="*/ 2421717 h 9511207"/>
              <a:gd name="connsiteX334" fmla="*/ 687024 w 8552846"/>
              <a:gd name="connsiteY334" fmla="*/ 2467677 h 9511207"/>
              <a:gd name="connsiteX335" fmla="*/ 598644 w 8552846"/>
              <a:gd name="connsiteY335" fmla="*/ 2474747 h 9511207"/>
              <a:gd name="connsiteX336" fmla="*/ 397137 w 8552846"/>
              <a:gd name="connsiteY336" fmla="*/ 2421717 h 9511207"/>
              <a:gd name="connsiteX337" fmla="*/ 273405 w 8552846"/>
              <a:gd name="connsiteY337" fmla="*/ 2372223 h 9511207"/>
              <a:gd name="connsiteX338" fmla="*/ 213306 w 8552846"/>
              <a:gd name="connsiteY338" fmla="*/ 2351010 h 9511207"/>
              <a:gd name="connsiteX339" fmla="*/ 153208 w 8552846"/>
              <a:gd name="connsiteY339" fmla="*/ 2294445 h 9511207"/>
              <a:gd name="connsiteX340" fmla="*/ 142602 w 8552846"/>
              <a:gd name="connsiteY340" fmla="*/ 2283838 h 9511207"/>
              <a:gd name="connsiteX341" fmla="*/ 149673 w 8552846"/>
              <a:gd name="connsiteY341" fmla="*/ 2110606 h 9511207"/>
              <a:gd name="connsiteX342" fmla="*/ 110786 w 8552846"/>
              <a:gd name="connsiteY342" fmla="*/ 1912626 h 9511207"/>
              <a:gd name="connsiteX343" fmla="*/ 86039 w 8552846"/>
              <a:gd name="connsiteY343" fmla="*/ 1799495 h 9511207"/>
              <a:gd name="connsiteX344" fmla="*/ 86039 w 8552846"/>
              <a:gd name="connsiteY344" fmla="*/ 1693434 h 9511207"/>
              <a:gd name="connsiteX345" fmla="*/ 75434 w 8552846"/>
              <a:gd name="connsiteY345" fmla="*/ 1605050 h 9511207"/>
              <a:gd name="connsiteX346" fmla="*/ 68363 w 8552846"/>
              <a:gd name="connsiteY346" fmla="*/ 1594444 h 9511207"/>
              <a:gd name="connsiteX347" fmla="*/ 22406 w 8552846"/>
              <a:gd name="connsiteY347" fmla="*/ 1456566 h 9511207"/>
              <a:gd name="connsiteX348" fmla="*/ 1195 w 8552846"/>
              <a:gd name="connsiteY348" fmla="*/ 1315152 h 9511207"/>
              <a:gd name="connsiteX349" fmla="*/ 15335 w 8552846"/>
              <a:gd name="connsiteY349" fmla="*/ 1117172 h 9511207"/>
              <a:gd name="connsiteX350" fmla="*/ 33011 w 8552846"/>
              <a:gd name="connsiteY350" fmla="*/ 993434 h 9511207"/>
              <a:gd name="connsiteX351" fmla="*/ 54223 w 8552846"/>
              <a:gd name="connsiteY351" fmla="*/ 890909 h 9511207"/>
              <a:gd name="connsiteX352" fmla="*/ 64828 w 8552846"/>
              <a:gd name="connsiteY352" fmla="*/ 724748 h 9511207"/>
              <a:gd name="connsiteX353" fmla="*/ 64828 w 8552846"/>
              <a:gd name="connsiteY353" fmla="*/ 703535 h 9511207"/>
              <a:gd name="connsiteX354" fmla="*/ 75434 w 8552846"/>
              <a:gd name="connsiteY354" fmla="*/ 547980 h 9511207"/>
              <a:gd name="connsiteX355" fmla="*/ 117856 w 8552846"/>
              <a:gd name="connsiteY355" fmla="*/ 321717 h 9511207"/>
              <a:gd name="connsiteX356" fmla="*/ 153208 w 8552846"/>
              <a:gd name="connsiteY356" fmla="*/ 194445 h 9511207"/>
              <a:gd name="connsiteX357" fmla="*/ 153208 w 8552846"/>
              <a:gd name="connsiteY357" fmla="*/ 134344 h 9511207"/>
              <a:gd name="connsiteX358" fmla="*/ 149673 w 8552846"/>
              <a:gd name="connsiteY358" fmla="*/ 17677 h 9511207"/>
              <a:gd name="connsiteX359" fmla="*/ 177954 w 8552846"/>
              <a:gd name="connsiteY359" fmla="*/ 42425 h 9511207"/>
              <a:gd name="connsiteX360" fmla="*/ 209771 w 8552846"/>
              <a:gd name="connsiteY360" fmla="*/ 0 h 9511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</a:cxnLst>
            <a:rect l="l" t="t" r="r" b="b"/>
            <a:pathLst>
              <a:path w="8552846" h="9511207">
                <a:moveTo>
                  <a:pt x="2359174" y="8605049"/>
                </a:moveTo>
                <a:cubicBezTo>
                  <a:pt x="2352103" y="8640402"/>
                  <a:pt x="2352103" y="8665150"/>
                  <a:pt x="2366245" y="8700503"/>
                </a:cubicBezTo>
                <a:cubicBezTo>
                  <a:pt x="2376850" y="8753534"/>
                  <a:pt x="2415737" y="8771210"/>
                  <a:pt x="2458159" y="8788887"/>
                </a:cubicBezTo>
                <a:cubicBezTo>
                  <a:pt x="2479371" y="8795958"/>
                  <a:pt x="2486441" y="8781816"/>
                  <a:pt x="2482906" y="8764140"/>
                </a:cubicBezTo>
                <a:cubicBezTo>
                  <a:pt x="2479371" y="8739392"/>
                  <a:pt x="2468765" y="8718180"/>
                  <a:pt x="2468765" y="8693433"/>
                </a:cubicBezTo>
                <a:cubicBezTo>
                  <a:pt x="2468765" y="8682826"/>
                  <a:pt x="2458159" y="8675756"/>
                  <a:pt x="2447554" y="8668685"/>
                </a:cubicBezTo>
                <a:cubicBezTo>
                  <a:pt x="2415737" y="8651008"/>
                  <a:pt x="2390991" y="8629796"/>
                  <a:pt x="2359174" y="8605049"/>
                </a:cubicBezTo>
                <a:close/>
                <a:moveTo>
                  <a:pt x="4087888" y="8293937"/>
                </a:moveTo>
                <a:cubicBezTo>
                  <a:pt x="4084352" y="8329291"/>
                  <a:pt x="4077282" y="8361109"/>
                  <a:pt x="4084352" y="8392928"/>
                </a:cubicBezTo>
                <a:cubicBezTo>
                  <a:pt x="4105564" y="8343433"/>
                  <a:pt x="4105564" y="8329291"/>
                  <a:pt x="4087888" y="8293937"/>
                </a:cubicBezTo>
                <a:close/>
                <a:moveTo>
                  <a:pt x="209771" y="0"/>
                </a:moveTo>
                <a:cubicBezTo>
                  <a:pt x="223912" y="14142"/>
                  <a:pt x="238053" y="35354"/>
                  <a:pt x="266334" y="28283"/>
                </a:cubicBezTo>
                <a:cubicBezTo>
                  <a:pt x="273405" y="28283"/>
                  <a:pt x="276940" y="42425"/>
                  <a:pt x="284010" y="45960"/>
                </a:cubicBezTo>
                <a:cubicBezTo>
                  <a:pt x="298151" y="60101"/>
                  <a:pt x="301686" y="81313"/>
                  <a:pt x="319362" y="98990"/>
                </a:cubicBezTo>
                <a:cubicBezTo>
                  <a:pt x="347644" y="130808"/>
                  <a:pt x="390067" y="123738"/>
                  <a:pt x="432489" y="123738"/>
                </a:cubicBezTo>
                <a:cubicBezTo>
                  <a:pt x="478447" y="123738"/>
                  <a:pt x="506728" y="137879"/>
                  <a:pt x="524404" y="180303"/>
                </a:cubicBezTo>
                <a:cubicBezTo>
                  <a:pt x="563292" y="240404"/>
                  <a:pt x="609249" y="289899"/>
                  <a:pt x="683488" y="311111"/>
                </a:cubicBezTo>
                <a:cubicBezTo>
                  <a:pt x="810756" y="353536"/>
                  <a:pt x="941558" y="392425"/>
                  <a:pt x="1075896" y="424242"/>
                </a:cubicBezTo>
                <a:cubicBezTo>
                  <a:pt x="1213768" y="466667"/>
                  <a:pt x="1358712" y="487879"/>
                  <a:pt x="1503655" y="494950"/>
                </a:cubicBezTo>
                <a:cubicBezTo>
                  <a:pt x="1712232" y="519697"/>
                  <a:pt x="1924344" y="537374"/>
                  <a:pt x="2129385" y="547980"/>
                </a:cubicBezTo>
                <a:cubicBezTo>
                  <a:pt x="2270794" y="555051"/>
                  <a:pt x="2412202" y="558586"/>
                  <a:pt x="2557145" y="569192"/>
                </a:cubicBezTo>
                <a:cubicBezTo>
                  <a:pt x="2680877" y="576263"/>
                  <a:pt x="2804610" y="590404"/>
                  <a:pt x="2928342" y="593940"/>
                </a:cubicBezTo>
                <a:cubicBezTo>
                  <a:pt x="3045003" y="601010"/>
                  <a:pt x="3154594" y="593940"/>
                  <a:pt x="3271256" y="590404"/>
                </a:cubicBezTo>
                <a:cubicBezTo>
                  <a:pt x="3391453" y="583334"/>
                  <a:pt x="3515184" y="579798"/>
                  <a:pt x="3638916" y="576263"/>
                </a:cubicBezTo>
                <a:cubicBezTo>
                  <a:pt x="3649523" y="576263"/>
                  <a:pt x="3660128" y="576263"/>
                  <a:pt x="3670734" y="576263"/>
                </a:cubicBezTo>
                <a:cubicBezTo>
                  <a:pt x="3684875" y="576263"/>
                  <a:pt x="3695480" y="558586"/>
                  <a:pt x="3688410" y="547980"/>
                </a:cubicBezTo>
                <a:cubicBezTo>
                  <a:pt x="3674268" y="523233"/>
                  <a:pt x="3702550" y="523233"/>
                  <a:pt x="3716691" y="512627"/>
                </a:cubicBezTo>
                <a:lnTo>
                  <a:pt x="3720226" y="512627"/>
                </a:lnTo>
                <a:cubicBezTo>
                  <a:pt x="3808606" y="494950"/>
                  <a:pt x="3896986" y="477273"/>
                  <a:pt x="3988902" y="487879"/>
                </a:cubicBezTo>
                <a:cubicBezTo>
                  <a:pt x="4063141" y="491414"/>
                  <a:pt x="4140916" y="494950"/>
                  <a:pt x="4218690" y="505556"/>
                </a:cubicBezTo>
                <a:cubicBezTo>
                  <a:pt x="4229296" y="505556"/>
                  <a:pt x="4239901" y="505556"/>
                  <a:pt x="4243436" y="512627"/>
                </a:cubicBezTo>
                <a:cubicBezTo>
                  <a:pt x="4310605" y="537374"/>
                  <a:pt x="4384844" y="533839"/>
                  <a:pt x="4452013" y="555051"/>
                </a:cubicBezTo>
                <a:cubicBezTo>
                  <a:pt x="4497971" y="569192"/>
                  <a:pt x="4547464" y="558586"/>
                  <a:pt x="4593421" y="555051"/>
                </a:cubicBezTo>
                <a:cubicBezTo>
                  <a:pt x="4745435" y="533839"/>
                  <a:pt x="4904519" y="523233"/>
                  <a:pt x="5056533" y="519697"/>
                </a:cubicBezTo>
                <a:cubicBezTo>
                  <a:pt x="5176729" y="512627"/>
                  <a:pt x="5293391" y="502020"/>
                  <a:pt x="5410053" y="494950"/>
                </a:cubicBezTo>
                <a:cubicBezTo>
                  <a:pt x="5533785" y="491414"/>
                  <a:pt x="5664587" y="502020"/>
                  <a:pt x="5788319" y="494950"/>
                </a:cubicBezTo>
                <a:cubicBezTo>
                  <a:pt x="5883770" y="494950"/>
                  <a:pt x="5975685" y="494950"/>
                  <a:pt x="6067600" y="487879"/>
                </a:cubicBezTo>
                <a:cubicBezTo>
                  <a:pt x="6099417" y="480808"/>
                  <a:pt x="6138304" y="480808"/>
                  <a:pt x="6166586" y="480808"/>
                </a:cubicBezTo>
                <a:cubicBezTo>
                  <a:pt x="6343345" y="473738"/>
                  <a:pt x="6523640" y="466667"/>
                  <a:pt x="6700400" y="459596"/>
                </a:cubicBezTo>
                <a:cubicBezTo>
                  <a:pt x="6891302" y="456061"/>
                  <a:pt x="7082202" y="456061"/>
                  <a:pt x="7269568" y="448990"/>
                </a:cubicBezTo>
                <a:cubicBezTo>
                  <a:pt x="7304920" y="448990"/>
                  <a:pt x="7343807" y="448990"/>
                  <a:pt x="7379159" y="441919"/>
                </a:cubicBezTo>
                <a:cubicBezTo>
                  <a:pt x="7414511" y="431313"/>
                  <a:pt x="7446328" y="434849"/>
                  <a:pt x="7481680" y="441919"/>
                </a:cubicBezTo>
                <a:cubicBezTo>
                  <a:pt x="7513497" y="441919"/>
                  <a:pt x="7548849" y="445455"/>
                  <a:pt x="7584201" y="445455"/>
                </a:cubicBezTo>
                <a:cubicBezTo>
                  <a:pt x="7594806" y="445455"/>
                  <a:pt x="7612482" y="445455"/>
                  <a:pt x="7623088" y="441919"/>
                </a:cubicBezTo>
                <a:cubicBezTo>
                  <a:pt x="7647834" y="417172"/>
                  <a:pt x="7672581" y="424242"/>
                  <a:pt x="7700862" y="441919"/>
                </a:cubicBezTo>
                <a:cubicBezTo>
                  <a:pt x="7746820" y="473738"/>
                  <a:pt x="7803384" y="480808"/>
                  <a:pt x="7845806" y="519697"/>
                </a:cubicBezTo>
                <a:cubicBezTo>
                  <a:pt x="7859946" y="526768"/>
                  <a:pt x="7881158" y="533839"/>
                  <a:pt x="7895298" y="533839"/>
                </a:cubicBezTo>
                <a:cubicBezTo>
                  <a:pt x="7912974" y="537374"/>
                  <a:pt x="7934186" y="537374"/>
                  <a:pt x="7948326" y="544445"/>
                </a:cubicBezTo>
                <a:cubicBezTo>
                  <a:pt x="7951862" y="547980"/>
                  <a:pt x="7958932" y="547980"/>
                  <a:pt x="7966002" y="547980"/>
                </a:cubicBezTo>
                <a:cubicBezTo>
                  <a:pt x="7997820" y="537374"/>
                  <a:pt x="8015496" y="537374"/>
                  <a:pt x="8036706" y="547980"/>
                </a:cubicBezTo>
                <a:cubicBezTo>
                  <a:pt x="8047312" y="544445"/>
                  <a:pt x="8029636" y="533839"/>
                  <a:pt x="8040242" y="523233"/>
                </a:cubicBezTo>
                <a:cubicBezTo>
                  <a:pt x="8057918" y="523233"/>
                  <a:pt x="8061453" y="537374"/>
                  <a:pt x="8072058" y="544445"/>
                </a:cubicBezTo>
                <a:cubicBezTo>
                  <a:pt x="8139228" y="601010"/>
                  <a:pt x="8181650" y="678788"/>
                  <a:pt x="8227608" y="749495"/>
                </a:cubicBezTo>
                <a:cubicBezTo>
                  <a:pt x="8262960" y="806061"/>
                  <a:pt x="8291242" y="869697"/>
                  <a:pt x="8330128" y="922727"/>
                </a:cubicBezTo>
                <a:cubicBezTo>
                  <a:pt x="8347804" y="933333"/>
                  <a:pt x="8351340" y="947475"/>
                  <a:pt x="8358410" y="968687"/>
                </a:cubicBezTo>
                <a:cubicBezTo>
                  <a:pt x="8372550" y="993434"/>
                  <a:pt x="8383156" y="1025253"/>
                  <a:pt x="8404368" y="1057071"/>
                </a:cubicBezTo>
                <a:cubicBezTo>
                  <a:pt x="8411438" y="1060606"/>
                  <a:pt x="8414974" y="1071212"/>
                  <a:pt x="8418508" y="1081818"/>
                </a:cubicBezTo>
                <a:cubicBezTo>
                  <a:pt x="8436184" y="1156061"/>
                  <a:pt x="8471536" y="1212626"/>
                  <a:pt x="8503353" y="1276263"/>
                </a:cubicBezTo>
                <a:cubicBezTo>
                  <a:pt x="8535170" y="1329293"/>
                  <a:pt x="8549312" y="1385859"/>
                  <a:pt x="8552846" y="1445960"/>
                </a:cubicBezTo>
                <a:cubicBezTo>
                  <a:pt x="8552846" y="1470707"/>
                  <a:pt x="8545776" y="1498990"/>
                  <a:pt x="8535170" y="1516667"/>
                </a:cubicBezTo>
                <a:cubicBezTo>
                  <a:pt x="8528100" y="1534343"/>
                  <a:pt x="8517494" y="1548485"/>
                  <a:pt x="8521029" y="1569697"/>
                </a:cubicBezTo>
                <a:cubicBezTo>
                  <a:pt x="8528100" y="1583838"/>
                  <a:pt x="8517494" y="1594444"/>
                  <a:pt x="8503353" y="1590909"/>
                </a:cubicBezTo>
                <a:cubicBezTo>
                  <a:pt x="8482142" y="1583838"/>
                  <a:pt x="8475072" y="1590909"/>
                  <a:pt x="8482142" y="1608586"/>
                </a:cubicBezTo>
                <a:cubicBezTo>
                  <a:pt x="8492748" y="1633333"/>
                  <a:pt x="8482142" y="1647475"/>
                  <a:pt x="8471536" y="1661616"/>
                </a:cubicBezTo>
                <a:cubicBezTo>
                  <a:pt x="8450325" y="1693434"/>
                  <a:pt x="8450325" y="1693434"/>
                  <a:pt x="8418508" y="1672222"/>
                </a:cubicBezTo>
                <a:cubicBezTo>
                  <a:pt x="8404368" y="1661616"/>
                  <a:pt x="8383156" y="1651010"/>
                  <a:pt x="8372550" y="1633333"/>
                </a:cubicBezTo>
                <a:cubicBezTo>
                  <a:pt x="8361946" y="1615656"/>
                  <a:pt x="8351340" y="1622727"/>
                  <a:pt x="8340734" y="1636869"/>
                </a:cubicBezTo>
                <a:cubicBezTo>
                  <a:pt x="8337198" y="1651010"/>
                  <a:pt x="8347804" y="1672222"/>
                  <a:pt x="8323058" y="1682828"/>
                </a:cubicBezTo>
                <a:cubicBezTo>
                  <a:pt x="8308918" y="1682828"/>
                  <a:pt x="8323058" y="1696970"/>
                  <a:pt x="8326594" y="1711111"/>
                </a:cubicBezTo>
                <a:cubicBezTo>
                  <a:pt x="8337198" y="1725252"/>
                  <a:pt x="8337198" y="1742929"/>
                  <a:pt x="8326594" y="1767677"/>
                </a:cubicBezTo>
                <a:cubicBezTo>
                  <a:pt x="8323058" y="1774747"/>
                  <a:pt x="8308918" y="1792424"/>
                  <a:pt x="8294776" y="1785353"/>
                </a:cubicBezTo>
                <a:cubicBezTo>
                  <a:pt x="8280636" y="1781818"/>
                  <a:pt x="8262960" y="1781818"/>
                  <a:pt x="8259424" y="1760606"/>
                </a:cubicBezTo>
                <a:cubicBezTo>
                  <a:pt x="8252354" y="1742929"/>
                  <a:pt x="8252354" y="1725252"/>
                  <a:pt x="8252354" y="1711111"/>
                </a:cubicBezTo>
                <a:cubicBezTo>
                  <a:pt x="8252354" y="1696970"/>
                  <a:pt x="8259424" y="1693434"/>
                  <a:pt x="8270030" y="1689899"/>
                </a:cubicBezTo>
                <a:cubicBezTo>
                  <a:pt x="8298312" y="1679293"/>
                  <a:pt x="8305382" y="1661616"/>
                  <a:pt x="8284170" y="1636869"/>
                </a:cubicBezTo>
                <a:cubicBezTo>
                  <a:pt x="8270030" y="1622727"/>
                  <a:pt x="8259424" y="1605050"/>
                  <a:pt x="8252354" y="1590909"/>
                </a:cubicBezTo>
                <a:cubicBezTo>
                  <a:pt x="8252354" y="1583838"/>
                  <a:pt x="8245284" y="1583838"/>
                  <a:pt x="8245284" y="1583838"/>
                </a:cubicBezTo>
                <a:cubicBezTo>
                  <a:pt x="8238214" y="1590909"/>
                  <a:pt x="8234678" y="1590909"/>
                  <a:pt x="8234678" y="1594444"/>
                </a:cubicBezTo>
                <a:cubicBezTo>
                  <a:pt x="8238214" y="1608586"/>
                  <a:pt x="8245284" y="1615656"/>
                  <a:pt x="8248818" y="1626263"/>
                </a:cubicBezTo>
                <a:cubicBezTo>
                  <a:pt x="8259424" y="1647475"/>
                  <a:pt x="8248818" y="1658081"/>
                  <a:pt x="8234678" y="1672222"/>
                </a:cubicBezTo>
                <a:cubicBezTo>
                  <a:pt x="8227608" y="1672222"/>
                  <a:pt x="8224072" y="1679293"/>
                  <a:pt x="8217002" y="1672222"/>
                </a:cubicBezTo>
                <a:cubicBezTo>
                  <a:pt x="8192256" y="1640404"/>
                  <a:pt x="8188720" y="1668687"/>
                  <a:pt x="8181650" y="1689899"/>
                </a:cubicBezTo>
                <a:cubicBezTo>
                  <a:pt x="8174580" y="1711111"/>
                  <a:pt x="8163974" y="1735859"/>
                  <a:pt x="8160438" y="1760606"/>
                </a:cubicBezTo>
                <a:cubicBezTo>
                  <a:pt x="8149834" y="1792424"/>
                  <a:pt x="8135692" y="1817172"/>
                  <a:pt x="8100340" y="1824242"/>
                </a:cubicBezTo>
                <a:cubicBezTo>
                  <a:pt x="8100340" y="1785353"/>
                  <a:pt x="8082664" y="1760606"/>
                  <a:pt x="8057918" y="1742929"/>
                </a:cubicBezTo>
                <a:cubicBezTo>
                  <a:pt x="8054382" y="1739394"/>
                  <a:pt x="8047312" y="1739394"/>
                  <a:pt x="8047312" y="1735859"/>
                </a:cubicBezTo>
                <a:cubicBezTo>
                  <a:pt x="8029636" y="1721717"/>
                  <a:pt x="8036706" y="1682828"/>
                  <a:pt x="7994284" y="1693434"/>
                </a:cubicBezTo>
                <a:cubicBezTo>
                  <a:pt x="7980144" y="1696970"/>
                  <a:pt x="7958932" y="1672222"/>
                  <a:pt x="7934186" y="1679293"/>
                </a:cubicBezTo>
                <a:cubicBezTo>
                  <a:pt x="7902369" y="1689899"/>
                  <a:pt x="7905904" y="1658081"/>
                  <a:pt x="7895298" y="1647475"/>
                </a:cubicBezTo>
                <a:cubicBezTo>
                  <a:pt x="7902369" y="1636869"/>
                  <a:pt x="7912974" y="1636869"/>
                  <a:pt x="7916510" y="1640404"/>
                </a:cubicBezTo>
                <a:cubicBezTo>
                  <a:pt x="7951862" y="1668687"/>
                  <a:pt x="7994284" y="1640404"/>
                  <a:pt x="8036706" y="1658081"/>
                </a:cubicBezTo>
                <a:cubicBezTo>
                  <a:pt x="8029636" y="1636869"/>
                  <a:pt x="8011960" y="1640404"/>
                  <a:pt x="8011960" y="1626263"/>
                </a:cubicBezTo>
                <a:cubicBezTo>
                  <a:pt x="8011960" y="1622727"/>
                  <a:pt x="8004890" y="1615656"/>
                  <a:pt x="7997820" y="1615656"/>
                </a:cubicBezTo>
                <a:cubicBezTo>
                  <a:pt x="7966002" y="1615656"/>
                  <a:pt x="7948326" y="1580303"/>
                  <a:pt x="7923580" y="1562626"/>
                </a:cubicBezTo>
                <a:cubicBezTo>
                  <a:pt x="7912974" y="1559091"/>
                  <a:pt x="7905904" y="1552020"/>
                  <a:pt x="7902369" y="1559091"/>
                </a:cubicBezTo>
                <a:cubicBezTo>
                  <a:pt x="7859946" y="1569697"/>
                  <a:pt x="7831665" y="1562626"/>
                  <a:pt x="7806918" y="1527273"/>
                </a:cubicBezTo>
                <a:cubicBezTo>
                  <a:pt x="7803384" y="1527273"/>
                  <a:pt x="7799848" y="1520202"/>
                  <a:pt x="7792778" y="1520202"/>
                </a:cubicBezTo>
                <a:cubicBezTo>
                  <a:pt x="7792778" y="1520202"/>
                  <a:pt x="7789242" y="1520202"/>
                  <a:pt x="7782172" y="1520202"/>
                </a:cubicBezTo>
                <a:cubicBezTo>
                  <a:pt x="7757426" y="1548485"/>
                  <a:pt x="7789242" y="1580303"/>
                  <a:pt x="7782172" y="1615656"/>
                </a:cubicBezTo>
                <a:cubicBezTo>
                  <a:pt x="7746820" y="1590909"/>
                  <a:pt x="7750356" y="1544949"/>
                  <a:pt x="7704398" y="1534343"/>
                </a:cubicBezTo>
                <a:cubicBezTo>
                  <a:pt x="7711468" y="1559091"/>
                  <a:pt x="7686722" y="1583838"/>
                  <a:pt x="7700862" y="1608586"/>
                </a:cubicBezTo>
                <a:cubicBezTo>
                  <a:pt x="7683186" y="1615656"/>
                  <a:pt x="7679652" y="1605050"/>
                  <a:pt x="7672581" y="1594444"/>
                </a:cubicBezTo>
                <a:cubicBezTo>
                  <a:pt x="7654905" y="1569697"/>
                  <a:pt x="7630158" y="1544949"/>
                  <a:pt x="7612482" y="1513131"/>
                </a:cubicBezTo>
                <a:cubicBezTo>
                  <a:pt x="7608947" y="1502525"/>
                  <a:pt x="7601877" y="1498990"/>
                  <a:pt x="7591271" y="1502525"/>
                </a:cubicBezTo>
                <a:cubicBezTo>
                  <a:pt x="7577130" y="1506061"/>
                  <a:pt x="7570060" y="1513131"/>
                  <a:pt x="7570060" y="1527273"/>
                </a:cubicBezTo>
                <a:cubicBezTo>
                  <a:pt x="7577130" y="1544949"/>
                  <a:pt x="7580666" y="1559091"/>
                  <a:pt x="7584201" y="1573232"/>
                </a:cubicBezTo>
                <a:cubicBezTo>
                  <a:pt x="7612482" y="1605050"/>
                  <a:pt x="7637229" y="1640404"/>
                  <a:pt x="7658440" y="1679293"/>
                </a:cubicBezTo>
                <a:cubicBezTo>
                  <a:pt x="7661976" y="1682828"/>
                  <a:pt x="7672581" y="1696970"/>
                  <a:pt x="7658440" y="1704040"/>
                </a:cubicBezTo>
                <a:cubicBezTo>
                  <a:pt x="7647834" y="1711111"/>
                  <a:pt x="7640764" y="1696970"/>
                  <a:pt x="7637229" y="1689899"/>
                </a:cubicBezTo>
                <a:cubicBezTo>
                  <a:pt x="7612482" y="1640404"/>
                  <a:pt x="7577130" y="1601515"/>
                  <a:pt x="7538243" y="1562626"/>
                </a:cubicBezTo>
                <a:cubicBezTo>
                  <a:pt x="7527638" y="1552020"/>
                  <a:pt x="7520567" y="1537879"/>
                  <a:pt x="7502891" y="1534343"/>
                </a:cubicBezTo>
                <a:cubicBezTo>
                  <a:pt x="7481680" y="1513131"/>
                  <a:pt x="7464004" y="1520202"/>
                  <a:pt x="7456934" y="1544949"/>
                </a:cubicBezTo>
                <a:cubicBezTo>
                  <a:pt x="7449863" y="1552020"/>
                  <a:pt x="7456934" y="1559091"/>
                  <a:pt x="7460469" y="1562626"/>
                </a:cubicBezTo>
                <a:cubicBezTo>
                  <a:pt x="7488750" y="1590909"/>
                  <a:pt x="7506426" y="1608586"/>
                  <a:pt x="7534708" y="1636869"/>
                </a:cubicBezTo>
                <a:cubicBezTo>
                  <a:pt x="7548849" y="1647475"/>
                  <a:pt x="7548849" y="1661616"/>
                  <a:pt x="7545314" y="1679293"/>
                </a:cubicBezTo>
                <a:cubicBezTo>
                  <a:pt x="7538243" y="1693434"/>
                  <a:pt x="7527638" y="1693434"/>
                  <a:pt x="7520567" y="1689899"/>
                </a:cubicBezTo>
                <a:cubicBezTo>
                  <a:pt x="7502891" y="1682828"/>
                  <a:pt x="7492286" y="1672222"/>
                  <a:pt x="7478145" y="1661616"/>
                </a:cubicBezTo>
                <a:cubicBezTo>
                  <a:pt x="7456934" y="1689899"/>
                  <a:pt x="7495821" y="1689899"/>
                  <a:pt x="7488750" y="1711111"/>
                </a:cubicBezTo>
                <a:cubicBezTo>
                  <a:pt x="7471074" y="1711111"/>
                  <a:pt x="7449863" y="1704040"/>
                  <a:pt x="7446328" y="1679293"/>
                </a:cubicBezTo>
                <a:cubicBezTo>
                  <a:pt x="7446328" y="1661616"/>
                  <a:pt x="7439258" y="1647475"/>
                  <a:pt x="7418046" y="1640404"/>
                </a:cubicBezTo>
                <a:cubicBezTo>
                  <a:pt x="7414511" y="1647475"/>
                  <a:pt x="7414511" y="1647475"/>
                  <a:pt x="7414511" y="1651010"/>
                </a:cubicBezTo>
                <a:cubicBezTo>
                  <a:pt x="7425117" y="1668687"/>
                  <a:pt x="7425117" y="1689899"/>
                  <a:pt x="7418046" y="1693434"/>
                </a:cubicBezTo>
                <a:cubicBezTo>
                  <a:pt x="7403906" y="1696970"/>
                  <a:pt x="7379159" y="1704040"/>
                  <a:pt x="7368554" y="1696970"/>
                </a:cubicBezTo>
                <a:cubicBezTo>
                  <a:pt x="7354413" y="1693434"/>
                  <a:pt x="7326131" y="1693434"/>
                  <a:pt x="7326131" y="1661616"/>
                </a:cubicBezTo>
                <a:cubicBezTo>
                  <a:pt x="7329666" y="1640404"/>
                  <a:pt x="7301384" y="1636869"/>
                  <a:pt x="7301384" y="1615656"/>
                </a:cubicBezTo>
                <a:cubicBezTo>
                  <a:pt x="7304920" y="1608586"/>
                  <a:pt x="7297850" y="1605050"/>
                  <a:pt x="7290779" y="1608586"/>
                </a:cubicBezTo>
                <a:cubicBezTo>
                  <a:pt x="7255427" y="1622727"/>
                  <a:pt x="7255427" y="1590909"/>
                  <a:pt x="7241286" y="1562626"/>
                </a:cubicBezTo>
                <a:cubicBezTo>
                  <a:pt x="7216540" y="1580303"/>
                  <a:pt x="7195328" y="1590909"/>
                  <a:pt x="7181188" y="1608586"/>
                </a:cubicBezTo>
                <a:cubicBezTo>
                  <a:pt x="7163512" y="1640404"/>
                  <a:pt x="7131695" y="1633333"/>
                  <a:pt x="7099878" y="1633333"/>
                </a:cubicBezTo>
                <a:cubicBezTo>
                  <a:pt x="7089272" y="1633333"/>
                  <a:pt x="7099878" y="1622727"/>
                  <a:pt x="7092808" y="1615656"/>
                </a:cubicBezTo>
                <a:cubicBezTo>
                  <a:pt x="7092808" y="1601515"/>
                  <a:pt x="7089272" y="1583838"/>
                  <a:pt x="7068063" y="1605050"/>
                </a:cubicBezTo>
                <a:cubicBezTo>
                  <a:pt x="7060991" y="1605050"/>
                  <a:pt x="7057456" y="1608586"/>
                  <a:pt x="7057456" y="1608586"/>
                </a:cubicBezTo>
                <a:cubicBezTo>
                  <a:pt x="7000892" y="1594444"/>
                  <a:pt x="6944330" y="1615656"/>
                  <a:pt x="6898373" y="1633333"/>
                </a:cubicBezTo>
                <a:cubicBezTo>
                  <a:pt x="6824132" y="1651010"/>
                  <a:pt x="6749894" y="1668687"/>
                  <a:pt x="6679190" y="1682828"/>
                </a:cubicBezTo>
                <a:cubicBezTo>
                  <a:pt x="6636767" y="1689899"/>
                  <a:pt x="6597880" y="1696970"/>
                  <a:pt x="6555458" y="1725252"/>
                </a:cubicBezTo>
                <a:cubicBezTo>
                  <a:pt x="6534247" y="1739394"/>
                  <a:pt x="6509500" y="1750000"/>
                  <a:pt x="6477683" y="1742929"/>
                </a:cubicBezTo>
                <a:cubicBezTo>
                  <a:pt x="6463543" y="1739394"/>
                  <a:pt x="6445866" y="1757071"/>
                  <a:pt x="6431725" y="1760606"/>
                </a:cubicBezTo>
                <a:cubicBezTo>
                  <a:pt x="6378697" y="1774747"/>
                  <a:pt x="6325669" y="1785353"/>
                  <a:pt x="6276177" y="1792424"/>
                </a:cubicBezTo>
                <a:cubicBezTo>
                  <a:pt x="6262036" y="1792424"/>
                  <a:pt x="6258501" y="1792424"/>
                  <a:pt x="6258501" y="1806566"/>
                </a:cubicBezTo>
                <a:cubicBezTo>
                  <a:pt x="6293853" y="1824242"/>
                  <a:pt x="6332740" y="1838384"/>
                  <a:pt x="6378697" y="1813636"/>
                </a:cubicBezTo>
                <a:cubicBezTo>
                  <a:pt x="6368092" y="1838384"/>
                  <a:pt x="6357486" y="1838384"/>
                  <a:pt x="6346881" y="1845454"/>
                </a:cubicBezTo>
                <a:cubicBezTo>
                  <a:pt x="6258501" y="1856060"/>
                  <a:pt x="6177191" y="1863131"/>
                  <a:pt x="6095882" y="1873737"/>
                </a:cubicBezTo>
                <a:cubicBezTo>
                  <a:pt x="6081741" y="1880808"/>
                  <a:pt x="6074671" y="1880808"/>
                  <a:pt x="6067600" y="1880808"/>
                </a:cubicBezTo>
                <a:cubicBezTo>
                  <a:pt x="6000431" y="1905556"/>
                  <a:pt x="5933263" y="1919697"/>
                  <a:pt x="5866094" y="1937374"/>
                </a:cubicBezTo>
                <a:cubicBezTo>
                  <a:pt x="5855488" y="1937374"/>
                  <a:pt x="5851953" y="1944445"/>
                  <a:pt x="5851953" y="1951515"/>
                </a:cubicBezTo>
                <a:cubicBezTo>
                  <a:pt x="5851953" y="1965656"/>
                  <a:pt x="5866094" y="1962122"/>
                  <a:pt x="5873164" y="1962122"/>
                </a:cubicBezTo>
                <a:cubicBezTo>
                  <a:pt x="5901446" y="1962122"/>
                  <a:pt x="5933263" y="1965656"/>
                  <a:pt x="5961544" y="1951515"/>
                </a:cubicBezTo>
                <a:cubicBezTo>
                  <a:pt x="5965079" y="1965656"/>
                  <a:pt x="5954474" y="1965656"/>
                  <a:pt x="5947403" y="1972727"/>
                </a:cubicBezTo>
                <a:cubicBezTo>
                  <a:pt x="5820136" y="1997475"/>
                  <a:pt x="5689333" y="2025757"/>
                  <a:pt x="5554996" y="2039899"/>
                </a:cubicBezTo>
                <a:cubicBezTo>
                  <a:pt x="5540855" y="2046969"/>
                  <a:pt x="5516109" y="2039899"/>
                  <a:pt x="5516109" y="2071718"/>
                </a:cubicBezTo>
                <a:cubicBezTo>
                  <a:pt x="5516109" y="2082323"/>
                  <a:pt x="5501968" y="2082323"/>
                  <a:pt x="5498433" y="2082323"/>
                </a:cubicBezTo>
                <a:cubicBezTo>
                  <a:pt x="5487827" y="2082323"/>
                  <a:pt x="5473686" y="2085858"/>
                  <a:pt x="5459545" y="2085858"/>
                </a:cubicBezTo>
                <a:cubicBezTo>
                  <a:pt x="5445405" y="2085858"/>
                  <a:pt x="5431263" y="2103535"/>
                  <a:pt x="5438334" y="2114141"/>
                </a:cubicBezTo>
                <a:cubicBezTo>
                  <a:pt x="5438334" y="2149495"/>
                  <a:pt x="5420658" y="2170707"/>
                  <a:pt x="5399447" y="2188384"/>
                </a:cubicBezTo>
                <a:cubicBezTo>
                  <a:pt x="5385306" y="2206061"/>
                  <a:pt x="5395911" y="2220202"/>
                  <a:pt x="5388841" y="2237878"/>
                </a:cubicBezTo>
                <a:cubicBezTo>
                  <a:pt x="5353490" y="2340404"/>
                  <a:pt x="5318138" y="2439394"/>
                  <a:pt x="5293391" y="2541919"/>
                </a:cubicBezTo>
                <a:cubicBezTo>
                  <a:pt x="5275715" y="2587878"/>
                  <a:pt x="5261574" y="2633839"/>
                  <a:pt x="5254503" y="2690404"/>
                </a:cubicBezTo>
                <a:cubicBezTo>
                  <a:pt x="5250969" y="2715151"/>
                  <a:pt x="5243898" y="2739899"/>
                  <a:pt x="5222687" y="2754040"/>
                </a:cubicBezTo>
                <a:cubicBezTo>
                  <a:pt x="5187335" y="2796464"/>
                  <a:pt x="5183799" y="2849494"/>
                  <a:pt x="5166123" y="2895455"/>
                </a:cubicBezTo>
                <a:cubicBezTo>
                  <a:pt x="5151983" y="2959090"/>
                  <a:pt x="5130771" y="3019191"/>
                  <a:pt x="5102490" y="3075757"/>
                </a:cubicBezTo>
                <a:cubicBezTo>
                  <a:pt x="5098955" y="3104040"/>
                  <a:pt x="5088349" y="3135859"/>
                  <a:pt x="5084814" y="3160606"/>
                </a:cubicBezTo>
                <a:cubicBezTo>
                  <a:pt x="5077744" y="3174747"/>
                  <a:pt x="5074209" y="3192424"/>
                  <a:pt x="5056533" y="3199494"/>
                </a:cubicBezTo>
                <a:cubicBezTo>
                  <a:pt x="4999969" y="3227778"/>
                  <a:pt x="4992899" y="3280808"/>
                  <a:pt x="4982293" y="3330302"/>
                </a:cubicBezTo>
                <a:cubicBezTo>
                  <a:pt x="4982293" y="3344444"/>
                  <a:pt x="4975223" y="3358586"/>
                  <a:pt x="4968153" y="3365656"/>
                </a:cubicBezTo>
                <a:cubicBezTo>
                  <a:pt x="4964617" y="3383333"/>
                  <a:pt x="4954012" y="3397475"/>
                  <a:pt x="4954012" y="3415152"/>
                </a:cubicBezTo>
                <a:cubicBezTo>
                  <a:pt x="4922195" y="3521212"/>
                  <a:pt x="4876237" y="3627272"/>
                  <a:pt x="4865632" y="3740403"/>
                </a:cubicBezTo>
                <a:cubicBezTo>
                  <a:pt x="4855026" y="3818181"/>
                  <a:pt x="4830280" y="3899495"/>
                  <a:pt x="4809069" y="3973737"/>
                </a:cubicBezTo>
                <a:cubicBezTo>
                  <a:pt x="4791393" y="4019696"/>
                  <a:pt x="4784322" y="4065657"/>
                  <a:pt x="4763111" y="4115151"/>
                </a:cubicBezTo>
                <a:cubicBezTo>
                  <a:pt x="4745435" y="4136363"/>
                  <a:pt x="4741900" y="4168181"/>
                  <a:pt x="4738365" y="4196465"/>
                </a:cubicBezTo>
                <a:cubicBezTo>
                  <a:pt x="4738365" y="4221211"/>
                  <a:pt x="4752505" y="4210605"/>
                  <a:pt x="4763111" y="4199999"/>
                </a:cubicBezTo>
                <a:cubicBezTo>
                  <a:pt x="4763111" y="4235353"/>
                  <a:pt x="4745435" y="4274242"/>
                  <a:pt x="4745435" y="4306060"/>
                </a:cubicBezTo>
                <a:cubicBezTo>
                  <a:pt x="4738365" y="4369696"/>
                  <a:pt x="4706548" y="4433333"/>
                  <a:pt x="4695942" y="4500504"/>
                </a:cubicBezTo>
                <a:cubicBezTo>
                  <a:pt x="4685337" y="4546464"/>
                  <a:pt x="4681801" y="4599494"/>
                  <a:pt x="4657055" y="4652525"/>
                </a:cubicBezTo>
                <a:cubicBezTo>
                  <a:pt x="4653520" y="4666666"/>
                  <a:pt x="4632308" y="4694949"/>
                  <a:pt x="4653520" y="4712626"/>
                </a:cubicBezTo>
                <a:cubicBezTo>
                  <a:pt x="4657055" y="4712626"/>
                  <a:pt x="4657055" y="4719696"/>
                  <a:pt x="4653520" y="4723232"/>
                </a:cubicBezTo>
                <a:cubicBezTo>
                  <a:pt x="4596956" y="4765656"/>
                  <a:pt x="4600492" y="4829292"/>
                  <a:pt x="4593421" y="4889393"/>
                </a:cubicBezTo>
                <a:cubicBezTo>
                  <a:pt x="4582816" y="4935353"/>
                  <a:pt x="4582816" y="4988383"/>
                  <a:pt x="4568675" y="5034343"/>
                </a:cubicBezTo>
                <a:cubicBezTo>
                  <a:pt x="4547464" y="5140403"/>
                  <a:pt x="4519182" y="5242928"/>
                  <a:pt x="4508576" y="5345454"/>
                </a:cubicBezTo>
                <a:cubicBezTo>
                  <a:pt x="4497971" y="5426767"/>
                  <a:pt x="4483830" y="5511615"/>
                  <a:pt x="4476760" y="5592928"/>
                </a:cubicBezTo>
                <a:cubicBezTo>
                  <a:pt x="4476760" y="5631817"/>
                  <a:pt x="4466154" y="5663635"/>
                  <a:pt x="4459084" y="5695454"/>
                </a:cubicBezTo>
                <a:cubicBezTo>
                  <a:pt x="4448478" y="5734342"/>
                  <a:pt x="4441408" y="5769696"/>
                  <a:pt x="4441408" y="5808585"/>
                </a:cubicBezTo>
                <a:cubicBezTo>
                  <a:pt x="4434337" y="5843938"/>
                  <a:pt x="4430802" y="5872221"/>
                  <a:pt x="4409591" y="5900504"/>
                </a:cubicBezTo>
                <a:cubicBezTo>
                  <a:pt x="4398985" y="5914645"/>
                  <a:pt x="4388380" y="5932322"/>
                  <a:pt x="4409591" y="5949999"/>
                </a:cubicBezTo>
                <a:cubicBezTo>
                  <a:pt x="4416661" y="5957070"/>
                  <a:pt x="4416661" y="5960605"/>
                  <a:pt x="4409591" y="5974746"/>
                </a:cubicBezTo>
                <a:cubicBezTo>
                  <a:pt x="4395450" y="6013635"/>
                  <a:pt x="4388380" y="6063130"/>
                  <a:pt x="4388380" y="6109089"/>
                </a:cubicBezTo>
                <a:cubicBezTo>
                  <a:pt x="4395450" y="6165655"/>
                  <a:pt x="4377774" y="6225757"/>
                  <a:pt x="4370704" y="6285857"/>
                </a:cubicBezTo>
                <a:cubicBezTo>
                  <a:pt x="4360098" y="6345959"/>
                  <a:pt x="4342422" y="6406059"/>
                  <a:pt x="4310605" y="6466160"/>
                </a:cubicBezTo>
                <a:cubicBezTo>
                  <a:pt x="4300000" y="6483837"/>
                  <a:pt x="4285859" y="6497979"/>
                  <a:pt x="4282324" y="6522726"/>
                </a:cubicBezTo>
                <a:cubicBezTo>
                  <a:pt x="4271718" y="6558079"/>
                  <a:pt x="4261112" y="6593433"/>
                  <a:pt x="4250507" y="6635857"/>
                </a:cubicBezTo>
                <a:cubicBezTo>
                  <a:pt x="4243436" y="6681817"/>
                  <a:pt x="4236366" y="6731311"/>
                  <a:pt x="4211620" y="6770201"/>
                </a:cubicBezTo>
                <a:cubicBezTo>
                  <a:pt x="4204549" y="6794948"/>
                  <a:pt x="4186873" y="6826766"/>
                  <a:pt x="4197479" y="6847979"/>
                </a:cubicBezTo>
                <a:cubicBezTo>
                  <a:pt x="4211620" y="6883332"/>
                  <a:pt x="4193944" y="6915150"/>
                  <a:pt x="4193944" y="6954039"/>
                </a:cubicBezTo>
                <a:cubicBezTo>
                  <a:pt x="4193944" y="6985857"/>
                  <a:pt x="4176268" y="7024746"/>
                  <a:pt x="4176268" y="7060099"/>
                </a:cubicBezTo>
                <a:cubicBezTo>
                  <a:pt x="4176268" y="7091917"/>
                  <a:pt x="4162126" y="7120201"/>
                  <a:pt x="4151521" y="7152019"/>
                </a:cubicBezTo>
                <a:cubicBezTo>
                  <a:pt x="4137380" y="7205049"/>
                  <a:pt x="4119704" y="7254544"/>
                  <a:pt x="4119704" y="7311109"/>
                </a:cubicBezTo>
                <a:cubicBezTo>
                  <a:pt x="4123240" y="7335857"/>
                  <a:pt x="4116169" y="7357069"/>
                  <a:pt x="4105564" y="7385352"/>
                </a:cubicBezTo>
                <a:cubicBezTo>
                  <a:pt x="4137380" y="7367675"/>
                  <a:pt x="4130310" y="7328787"/>
                  <a:pt x="4151521" y="7311109"/>
                </a:cubicBezTo>
                <a:cubicBezTo>
                  <a:pt x="4165662" y="7349999"/>
                  <a:pt x="4151521" y="7392423"/>
                  <a:pt x="4140916" y="7427776"/>
                </a:cubicBezTo>
                <a:cubicBezTo>
                  <a:pt x="4130310" y="7470201"/>
                  <a:pt x="4123240" y="7505554"/>
                  <a:pt x="4137380" y="7551513"/>
                </a:cubicBezTo>
                <a:cubicBezTo>
                  <a:pt x="4172732" y="7470201"/>
                  <a:pt x="4155056" y="7381817"/>
                  <a:pt x="4204549" y="7304039"/>
                </a:cubicBezTo>
                <a:cubicBezTo>
                  <a:pt x="4218690" y="7311109"/>
                  <a:pt x="4208084" y="7318181"/>
                  <a:pt x="4208084" y="7328787"/>
                </a:cubicBezTo>
                <a:cubicBezTo>
                  <a:pt x="4204549" y="7339393"/>
                  <a:pt x="4204549" y="7357069"/>
                  <a:pt x="4197479" y="7367675"/>
                </a:cubicBezTo>
                <a:cubicBezTo>
                  <a:pt x="4193944" y="7403029"/>
                  <a:pt x="4186873" y="7431311"/>
                  <a:pt x="4172732" y="7470201"/>
                </a:cubicBezTo>
                <a:cubicBezTo>
                  <a:pt x="4162126" y="7494948"/>
                  <a:pt x="4172732" y="7526766"/>
                  <a:pt x="4151521" y="7558585"/>
                </a:cubicBezTo>
                <a:cubicBezTo>
                  <a:pt x="4151521" y="7562119"/>
                  <a:pt x="4151521" y="7565655"/>
                  <a:pt x="4151521" y="7565655"/>
                </a:cubicBezTo>
                <a:cubicBezTo>
                  <a:pt x="4105564" y="7622221"/>
                  <a:pt x="4116169" y="7682321"/>
                  <a:pt x="4105564" y="7738887"/>
                </a:cubicBezTo>
                <a:cubicBezTo>
                  <a:pt x="4102028" y="7749493"/>
                  <a:pt x="4102028" y="7760099"/>
                  <a:pt x="4105564" y="7770705"/>
                </a:cubicBezTo>
                <a:cubicBezTo>
                  <a:pt x="4109098" y="7791917"/>
                  <a:pt x="4109098" y="7806059"/>
                  <a:pt x="4102028" y="7820201"/>
                </a:cubicBezTo>
                <a:cubicBezTo>
                  <a:pt x="4087888" y="7859089"/>
                  <a:pt x="4094958" y="7897978"/>
                  <a:pt x="4087888" y="7940403"/>
                </a:cubicBezTo>
                <a:cubicBezTo>
                  <a:pt x="4109098" y="7926261"/>
                  <a:pt x="4094958" y="7894443"/>
                  <a:pt x="4116169" y="7897978"/>
                </a:cubicBezTo>
                <a:cubicBezTo>
                  <a:pt x="4137380" y="7905049"/>
                  <a:pt x="4123240" y="7929797"/>
                  <a:pt x="4119704" y="7947473"/>
                </a:cubicBezTo>
                <a:cubicBezTo>
                  <a:pt x="4116169" y="7993433"/>
                  <a:pt x="4119704" y="8042927"/>
                  <a:pt x="4105564" y="8088887"/>
                </a:cubicBezTo>
                <a:cubicBezTo>
                  <a:pt x="4105564" y="8103029"/>
                  <a:pt x="4105564" y="8106564"/>
                  <a:pt x="4102028" y="8117170"/>
                </a:cubicBezTo>
                <a:cubicBezTo>
                  <a:pt x="4087888" y="8131311"/>
                  <a:pt x="4070212" y="8148988"/>
                  <a:pt x="4102028" y="8163129"/>
                </a:cubicBezTo>
                <a:cubicBezTo>
                  <a:pt x="4105564" y="8170201"/>
                  <a:pt x="4102028" y="8177271"/>
                  <a:pt x="4094958" y="8187877"/>
                </a:cubicBezTo>
                <a:cubicBezTo>
                  <a:pt x="4087888" y="8205554"/>
                  <a:pt x="4094958" y="8223231"/>
                  <a:pt x="4073746" y="8251513"/>
                </a:cubicBezTo>
                <a:cubicBezTo>
                  <a:pt x="4105564" y="8240907"/>
                  <a:pt x="4109098" y="8223231"/>
                  <a:pt x="4109098" y="8216160"/>
                </a:cubicBezTo>
                <a:cubicBezTo>
                  <a:pt x="4105564" y="8159594"/>
                  <a:pt x="4123240" y="8106564"/>
                  <a:pt x="4130310" y="8053533"/>
                </a:cubicBezTo>
                <a:lnTo>
                  <a:pt x="4137380" y="8049999"/>
                </a:lnTo>
                <a:cubicBezTo>
                  <a:pt x="4137380" y="7965150"/>
                  <a:pt x="4176268" y="7894443"/>
                  <a:pt x="4176268" y="7813129"/>
                </a:cubicBezTo>
                <a:cubicBezTo>
                  <a:pt x="4172732" y="7813129"/>
                  <a:pt x="4176268" y="7806059"/>
                  <a:pt x="4176268" y="7802523"/>
                </a:cubicBezTo>
                <a:cubicBezTo>
                  <a:pt x="4176268" y="7795453"/>
                  <a:pt x="4176268" y="7784847"/>
                  <a:pt x="4186873" y="7784847"/>
                </a:cubicBezTo>
                <a:cubicBezTo>
                  <a:pt x="4193944" y="7784847"/>
                  <a:pt x="4197479" y="7795453"/>
                  <a:pt x="4197479" y="7802523"/>
                </a:cubicBezTo>
                <a:cubicBezTo>
                  <a:pt x="4183338" y="7830807"/>
                  <a:pt x="4204549" y="7862625"/>
                  <a:pt x="4197479" y="7894443"/>
                </a:cubicBezTo>
                <a:cubicBezTo>
                  <a:pt x="4186873" y="7965150"/>
                  <a:pt x="4186873" y="8042927"/>
                  <a:pt x="4165662" y="8117170"/>
                </a:cubicBezTo>
                <a:cubicBezTo>
                  <a:pt x="4151521" y="8173735"/>
                  <a:pt x="4155056" y="8230301"/>
                  <a:pt x="4147986" y="8286867"/>
                </a:cubicBezTo>
                <a:cubicBezTo>
                  <a:pt x="4140916" y="8325756"/>
                  <a:pt x="4140916" y="8361109"/>
                  <a:pt x="4137380" y="8396463"/>
                </a:cubicBezTo>
                <a:cubicBezTo>
                  <a:pt x="4137380" y="8407069"/>
                  <a:pt x="4137380" y="8417675"/>
                  <a:pt x="4137380" y="8424746"/>
                </a:cubicBezTo>
                <a:cubicBezTo>
                  <a:pt x="4109098" y="8470705"/>
                  <a:pt x="4123240" y="8520200"/>
                  <a:pt x="4119704" y="8566160"/>
                </a:cubicBezTo>
                <a:cubicBezTo>
                  <a:pt x="4116169" y="8654544"/>
                  <a:pt x="4119704" y="8749998"/>
                  <a:pt x="4119704" y="8838382"/>
                </a:cubicBezTo>
                <a:cubicBezTo>
                  <a:pt x="4119704" y="8887877"/>
                  <a:pt x="4109098" y="8940907"/>
                  <a:pt x="4119704" y="8993937"/>
                </a:cubicBezTo>
                <a:cubicBezTo>
                  <a:pt x="4119704" y="9004544"/>
                  <a:pt x="4119704" y="9008079"/>
                  <a:pt x="4119704" y="9011614"/>
                </a:cubicBezTo>
                <a:cubicBezTo>
                  <a:pt x="4087888" y="9054038"/>
                  <a:pt x="4109098" y="9099998"/>
                  <a:pt x="4119704" y="9142422"/>
                </a:cubicBezTo>
                <a:cubicBezTo>
                  <a:pt x="4123240" y="9170705"/>
                  <a:pt x="4137380" y="9198988"/>
                  <a:pt x="4102028" y="9216665"/>
                </a:cubicBezTo>
                <a:cubicBezTo>
                  <a:pt x="4087888" y="9202523"/>
                  <a:pt x="4087888" y="9188382"/>
                  <a:pt x="4084352" y="9177776"/>
                </a:cubicBezTo>
                <a:cubicBezTo>
                  <a:pt x="4073746" y="9163634"/>
                  <a:pt x="4059606" y="9145958"/>
                  <a:pt x="4049000" y="9131816"/>
                </a:cubicBezTo>
                <a:cubicBezTo>
                  <a:pt x="4041930" y="9128281"/>
                  <a:pt x="4031324" y="9114139"/>
                  <a:pt x="4020718" y="9121210"/>
                </a:cubicBezTo>
                <a:cubicBezTo>
                  <a:pt x="4017184" y="9121210"/>
                  <a:pt x="4013648" y="9131816"/>
                  <a:pt x="4013648" y="9138887"/>
                </a:cubicBezTo>
                <a:cubicBezTo>
                  <a:pt x="4013648" y="9153028"/>
                  <a:pt x="4020718" y="9156564"/>
                  <a:pt x="4031324" y="9163634"/>
                </a:cubicBezTo>
                <a:cubicBezTo>
                  <a:pt x="4063141" y="9174240"/>
                  <a:pt x="4063141" y="9174240"/>
                  <a:pt x="4063141" y="9202523"/>
                </a:cubicBezTo>
                <a:cubicBezTo>
                  <a:pt x="4049000" y="9209594"/>
                  <a:pt x="4038394" y="9198988"/>
                  <a:pt x="4031324" y="9195453"/>
                </a:cubicBezTo>
                <a:cubicBezTo>
                  <a:pt x="4013648" y="9177776"/>
                  <a:pt x="3988902" y="9170705"/>
                  <a:pt x="3974761" y="9198988"/>
                </a:cubicBezTo>
                <a:cubicBezTo>
                  <a:pt x="3964156" y="9216665"/>
                  <a:pt x="3950014" y="9202523"/>
                  <a:pt x="3939409" y="9198988"/>
                </a:cubicBezTo>
                <a:cubicBezTo>
                  <a:pt x="3925268" y="9188382"/>
                  <a:pt x="3907592" y="9174240"/>
                  <a:pt x="3896986" y="9156564"/>
                </a:cubicBezTo>
                <a:cubicBezTo>
                  <a:pt x="3893452" y="9153028"/>
                  <a:pt x="3886380" y="9142422"/>
                  <a:pt x="3879310" y="9145958"/>
                </a:cubicBezTo>
                <a:cubicBezTo>
                  <a:pt x="3872240" y="9153028"/>
                  <a:pt x="3872240" y="9163634"/>
                  <a:pt x="3872240" y="9170705"/>
                </a:cubicBezTo>
                <a:cubicBezTo>
                  <a:pt x="3872240" y="9177776"/>
                  <a:pt x="3879310" y="9184847"/>
                  <a:pt x="3882846" y="9195453"/>
                </a:cubicBezTo>
                <a:cubicBezTo>
                  <a:pt x="3893452" y="9202523"/>
                  <a:pt x="3896986" y="9216665"/>
                  <a:pt x="3907592" y="9227271"/>
                </a:cubicBezTo>
                <a:cubicBezTo>
                  <a:pt x="3904056" y="9230806"/>
                  <a:pt x="3896986" y="9230806"/>
                  <a:pt x="3893452" y="9230806"/>
                </a:cubicBezTo>
                <a:cubicBezTo>
                  <a:pt x="3886380" y="9227271"/>
                  <a:pt x="3879310" y="9216665"/>
                  <a:pt x="3865170" y="9227271"/>
                </a:cubicBezTo>
                <a:cubicBezTo>
                  <a:pt x="3854564" y="9230806"/>
                  <a:pt x="3851028" y="9244948"/>
                  <a:pt x="3854564" y="9259089"/>
                </a:cubicBezTo>
                <a:cubicBezTo>
                  <a:pt x="3882846" y="9290907"/>
                  <a:pt x="3861634" y="9336867"/>
                  <a:pt x="3882846" y="9375756"/>
                </a:cubicBezTo>
                <a:cubicBezTo>
                  <a:pt x="3865170" y="9386362"/>
                  <a:pt x="3861634" y="9375756"/>
                  <a:pt x="3854564" y="9365150"/>
                </a:cubicBezTo>
                <a:cubicBezTo>
                  <a:pt x="3847494" y="9351008"/>
                  <a:pt x="3836888" y="9336867"/>
                  <a:pt x="3819212" y="9329796"/>
                </a:cubicBezTo>
                <a:cubicBezTo>
                  <a:pt x="3815676" y="9322725"/>
                  <a:pt x="3805071" y="9319190"/>
                  <a:pt x="3805071" y="9315655"/>
                </a:cubicBezTo>
                <a:cubicBezTo>
                  <a:pt x="3794466" y="9259089"/>
                  <a:pt x="3737902" y="9252018"/>
                  <a:pt x="3706086" y="9220200"/>
                </a:cubicBezTo>
                <a:cubicBezTo>
                  <a:pt x="3706086" y="9216665"/>
                  <a:pt x="3702550" y="9216665"/>
                  <a:pt x="3688410" y="9216665"/>
                </a:cubicBezTo>
                <a:cubicBezTo>
                  <a:pt x="3702550" y="9241412"/>
                  <a:pt x="3706086" y="9262624"/>
                  <a:pt x="3695480" y="9287372"/>
                </a:cubicBezTo>
                <a:cubicBezTo>
                  <a:pt x="3688410" y="9308584"/>
                  <a:pt x="3706086" y="9329796"/>
                  <a:pt x="3713156" y="9347473"/>
                </a:cubicBezTo>
                <a:cubicBezTo>
                  <a:pt x="3727296" y="9368685"/>
                  <a:pt x="3727296" y="9368685"/>
                  <a:pt x="3695480" y="9375756"/>
                </a:cubicBezTo>
                <a:cubicBezTo>
                  <a:pt x="3681339" y="9375756"/>
                  <a:pt x="3681339" y="9386362"/>
                  <a:pt x="3684875" y="9393432"/>
                </a:cubicBezTo>
                <a:cubicBezTo>
                  <a:pt x="3688410" y="9400503"/>
                  <a:pt x="3695480" y="9411109"/>
                  <a:pt x="3684875" y="9418180"/>
                </a:cubicBezTo>
                <a:cubicBezTo>
                  <a:pt x="3674268" y="9421715"/>
                  <a:pt x="3663663" y="9411109"/>
                  <a:pt x="3660128" y="9407574"/>
                </a:cubicBezTo>
                <a:cubicBezTo>
                  <a:pt x="3656592" y="9407574"/>
                  <a:pt x="3656592" y="9400503"/>
                  <a:pt x="3656592" y="9400503"/>
                </a:cubicBezTo>
                <a:cubicBezTo>
                  <a:pt x="3631847" y="9365150"/>
                  <a:pt x="3607100" y="9354543"/>
                  <a:pt x="3571748" y="9365150"/>
                </a:cubicBezTo>
                <a:cubicBezTo>
                  <a:pt x="3554072" y="9368685"/>
                  <a:pt x="3539931" y="9365150"/>
                  <a:pt x="3536396" y="9393432"/>
                </a:cubicBezTo>
                <a:cubicBezTo>
                  <a:pt x="3536396" y="9400503"/>
                  <a:pt x="3525791" y="9396968"/>
                  <a:pt x="3522255" y="9393432"/>
                </a:cubicBezTo>
                <a:cubicBezTo>
                  <a:pt x="3493974" y="9379291"/>
                  <a:pt x="3490439" y="9386362"/>
                  <a:pt x="3483368" y="9411109"/>
                </a:cubicBezTo>
                <a:cubicBezTo>
                  <a:pt x="3483368" y="9425251"/>
                  <a:pt x="3479832" y="9439392"/>
                  <a:pt x="3462156" y="9432321"/>
                </a:cubicBezTo>
                <a:cubicBezTo>
                  <a:pt x="3419735" y="9421715"/>
                  <a:pt x="3394988" y="9442927"/>
                  <a:pt x="3373777" y="9481816"/>
                </a:cubicBezTo>
                <a:cubicBezTo>
                  <a:pt x="3352566" y="9467675"/>
                  <a:pt x="3345495" y="9442927"/>
                  <a:pt x="3327819" y="9425251"/>
                </a:cubicBezTo>
                <a:cubicBezTo>
                  <a:pt x="3306608" y="9407574"/>
                  <a:pt x="3288932" y="9407574"/>
                  <a:pt x="3285397" y="9439392"/>
                </a:cubicBezTo>
                <a:cubicBezTo>
                  <a:pt x="3274791" y="9457069"/>
                  <a:pt x="3271256" y="9481816"/>
                  <a:pt x="3267721" y="9499493"/>
                </a:cubicBezTo>
                <a:cubicBezTo>
                  <a:pt x="3260650" y="9513634"/>
                  <a:pt x="3250045" y="9513634"/>
                  <a:pt x="3242974" y="9506564"/>
                </a:cubicBezTo>
                <a:cubicBezTo>
                  <a:pt x="3228834" y="9481816"/>
                  <a:pt x="3214693" y="9457069"/>
                  <a:pt x="3197017" y="9432321"/>
                </a:cubicBezTo>
                <a:cubicBezTo>
                  <a:pt x="3179341" y="9407574"/>
                  <a:pt x="3154594" y="9386362"/>
                  <a:pt x="3140454" y="9365150"/>
                </a:cubicBezTo>
                <a:cubicBezTo>
                  <a:pt x="3126313" y="9351008"/>
                  <a:pt x="3115707" y="9333331"/>
                  <a:pt x="3094496" y="9347473"/>
                </a:cubicBezTo>
                <a:cubicBezTo>
                  <a:pt x="3083890" y="9351008"/>
                  <a:pt x="3080355" y="9347473"/>
                  <a:pt x="3076820" y="9336867"/>
                </a:cubicBezTo>
                <a:cubicBezTo>
                  <a:pt x="3016722" y="9283836"/>
                  <a:pt x="2956623" y="9241412"/>
                  <a:pt x="2900060" y="9184847"/>
                </a:cubicBezTo>
                <a:cubicBezTo>
                  <a:pt x="2882384" y="9170705"/>
                  <a:pt x="2861173" y="9153028"/>
                  <a:pt x="2839962" y="9142422"/>
                </a:cubicBezTo>
                <a:cubicBezTo>
                  <a:pt x="2783398" y="9107069"/>
                  <a:pt x="2740976" y="9061109"/>
                  <a:pt x="2691483" y="9022220"/>
                </a:cubicBezTo>
                <a:cubicBezTo>
                  <a:pt x="2652596" y="8997473"/>
                  <a:pt x="2631385" y="8962119"/>
                  <a:pt x="2613709" y="8919695"/>
                </a:cubicBezTo>
                <a:cubicBezTo>
                  <a:pt x="2603103" y="8898483"/>
                  <a:pt x="2588962" y="8884342"/>
                  <a:pt x="2560681" y="8877271"/>
                </a:cubicBezTo>
                <a:cubicBezTo>
                  <a:pt x="2525329" y="8870200"/>
                  <a:pt x="2486441" y="8852523"/>
                  <a:pt x="2461695" y="8817170"/>
                </a:cubicBezTo>
                <a:cubicBezTo>
                  <a:pt x="2454625" y="8799493"/>
                  <a:pt x="2436949" y="8799493"/>
                  <a:pt x="2426343" y="8795958"/>
                </a:cubicBezTo>
                <a:cubicBezTo>
                  <a:pt x="2412202" y="8788887"/>
                  <a:pt x="2394526" y="8785352"/>
                  <a:pt x="2383921" y="8771210"/>
                </a:cubicBezTo>
                <a:cubicBezTo>
                  <a:pt x="2348569" y="8728786"/>
                  <a:pt x="2323822" y="8682826"/>
                  <a:pt x="2327357" y="8622725"/>
                </a:cubicBezTo>
                <a:cubicBezTo>
                  <a:pt x="2334427" y="8587372"/>
                  <a:pt x="2327357" y="8559089"/>
                  <a:pt x="2327357" y="8527271"/>
                </a:cubicBezTo>
                <a:cubicBezTo>
                  <a:pt x="2327357" y="8470705"/>
                  <a:pt x="2320287" y="8407069"/>
                  <a:pt x="2345033" y="8343433"/>
                </a:cubicBezTo>
                <a:cubicBezTo>
                  <a:pt x="2369779" y="8375251"/>
                  <a:pt x="2369779" y="8407069"/>
                  <a:pt x="2359174" y="8431816"/>
                </a:cubicBezTo>
                <a:cubicBezTo>
                  <a:pt x="2348569" y="8477776"/>
                  <a:pt x="2366245" y="8527271"/>
                  <a:pt x="2376850" y="8566160"/>
                </a:cubicBezTo>
                <a:cubicBezTo>
                  <a:pt x="2383921" y="8594443"/>
                  <a:pt x="2412202" y="8605049"/>
                  <a:pt x="2426343" y="8619190"/>
                </a:cubicBezTo>
                <a:cubicBezTo>
                  <a:pt x="2429878" y="8622725"/>
                  <a:pt x="2440483" y="8622725"/>
                  <a:pt x="2447554" y="8619190"/>
                </a:cubicBezTo>
                <a:cubicBezTo>
                  <a:pt x="2447554" y="8615655"/>
                  <a:pt x="2447554" y="8608584"/>
                  <a:pt x="2440483" y="8605049"/>
                </a:cubicBezTo>
                <a:cubicBezTo>
                  <a:pt x="2429878" y="8583837"/>
                  <a:pt x="2422807" y="8562624"/>
                  <a:pt x="2408667" y="8548483"/>
                </a:cubicBezTo>
                <a:cubicBezTo>
                  <a:pt x="2394526" y="8530806"/>
                  <a:pt x="2390991" y="8509594"/>
                  <a:pt x="2394526" y="8495453"/>
                </a:cubicBezTo>
                <a:cubicBezTo>
                  <a:pt x="2415737" y="8460099"/>
                  <a:pt x="2398061" y="8424746"/>
                  <a:pt x="2394526" y="8385857"/>
                </a:cubicBezTo>
                <a:cubicBezTo>
                  <a:pt x="2390991" y="8361109"/>
                  <a:pt x="2383921" y="8329291"/>
                  <a:pt x="2383921" y="8304543"/>
                </a:cubicBezTo>
                <a:cubicBezTo>
                  <a:pt x="2380385" y="8283331"/>
                  <a:pt x="2376850" y="8262119"/>
                  <a:pt x="2394526" y="8240907"/>
                </a:cubicBezTo>
                <a:cubicBezTo>
                  <a:pt x="2408667" y="8237372"/>
                  <a:pt x="2398061" y="8223231"/>
                  <a:pt x="2398061" y="8209089"/>
                </a:cubicBezTo>
                <a:cubicBezTo>
                  <a:pt x="2412202" y="8085352"/>
                  <a:pt x="2415737" y="7954544"/>
                  <a:pt x="2429878" y="7827271"/>
                </a:cubicBezTo>
                <a:cubicBezTo>
                  <a:pt x="2447554" y="7724746"/>
                  <a:pt x="2447554" y="7625756"/>
                  <a:pt x="2458159" y="7516160"/>
                </a:cubicBezTo>
                <a:cubicBezTo>
                  <a:pt x="2440483" y="7526766"/>
                  <a:pt x="2447554" y="7547978"/>
                  <a:pt x="2426343" y="7547978"/>
                </a:cubicBezTo>
                <a:cubicBezTo>
                  <a:pt x="2454625" y="7480807"/>
                  <a:pt x="2447554" y="7413635"/>
                  <a:pt x="2458159" y="7342927"/>
                </a:cubicBezTo>
                <a:cubicBezTo>
                  <a:pt x="2461695" y="7282827"/>
                  <a:pt x="2468765" y="7222725"/>
                  <a:pt x="2479371" y="7159089"/>
                </a:cubicBezTo>
                <a:cubicBezTo>
                  <a:pt x="2493511" y="7038887"/>
                  <a:pt x="2504117" y="6925756"/>
                  <a:pt x="2518258" y="6805554"/>
                </a:cubicBezTo>
                <a:cubicBezTo>
                  <a:pt x="2546540" y="6657069"/>
                  <a:pt x="2567751" y="6497979"/>
                  <a:pt x="2592497" y="6349493"/>
                </a:cubicBezTo>
                <a:cubicBezTo>
                  <a:pt x="2631385" y="6112625"/>
                  <a:pt x="2670272" y="5868686"/>
                  <a:pt x="2705624" y="5631817"/>
                </a:cubicBezTo>
                <a:cubicBezTo>
                  <a:pt x="2740976" y="5412625"/>
                  <a:pt x="2779863" y="5196969"/>
                  <a:pt x="2815215" y="4977777"/>
                </a:cubicBezTo>
                <a:cubicBezTo>
                  <a:pt x="2836426" y="4843434"/>
                  <a:pt x="2854102" y="4702019"/>
                  <a:pt x="2871778" y="4564141"/>
                </a:cubicBezTo>
                <a:cubicBezTo>
                  <a:pt x="2900060" y="4397979"/>
                  <a:pt x="2924806" y="4224747"/>
                  <a:pt x="2956623" y="4058585"/>
                </a:cubicBezTo>
                <a:cubicBezTo>
                  <a:pt x="2988440" y="3906565"/>
                  <a:pt x="3006116" y="3743939"/>
                  <a:pt x="3034398" y="3584848"/>
                </a:cubicBezTo>
                <a:cubicBezTo>
                  <a:pt x="3066214" y="3390403"/>
                  <a:pt x="3098031" y="3195959"/>
                  <a:pt x="3136918" y="3005051"/>
                </a:cubicBezTo>
                <a:cubicBezTo>
                  <a:pt x="3182876" y="2739899"/>
                  <a:pt x="3228834" y="2481819"/>
                  <a:pt x="3281862" y="2216666"/>
                </a:cubicBezTo>
                <a:cubicBezTo>
                  <a:pt x="3285397" y="2181313"/>
                  <a:pt x="3288932" y="2142424"/>
                  <a:pt x="3303073" y="2103535"/>
                </a:cubicBezTo>
                <a:cubicBezTo>
                  <a:pt x="3303073" y="2078788"/>
                  <a:pt x="3285397" y="2068182"/>
                  <a:pt x="3267721" y="2078788"/>
                </a:cubicBezTo>
                <a:cubicBezTo>
                  <a:pt x="3242974" y="2082323"/>
                  <a:pt x="3218228" y="2082323"/>
                  <a:pt x="3197017" y="2082323"/>
                </a:cubicBezTo>
                <a:cubicBezTo>
                  <a:pt x="3129848" y="2082323"/>
                  <a:pt x="3059144" y="2068182"/>
                  <a:pt x="2991975" y="2078788"/>
                </a:cubicBezTo>
                <a:cubicBezTo>
                  <a:pt x="2903595" y="2085858"/>
                  <a:pt x="2811680" y="2071718"/>
                  <a:pt x="2723300" y="2103535"/>
                </a:cubicBezTo>
                <a:cubicBezTo>
                  <a:pt x="2695018" y="2114141"/>
                  <a:pt x="2659666" y="2114141"/>
                  <a:pt x="2620779" y="2110606"/>
                </a:cubicBezTo>
                <a:cubicBezTo>
                  <a:pt x="2574821" y="2110606"/>
                  <a:pt x="2528864" y="2114141"/>
                  <a:pt x="2482906" y="2117676"/>
                </a:cubicBezTo>
                <a:cubicBezTo>
                  <a:pt x="2412202" y="2124747"/>
                  <a:pt x="2334427" y="2128283"/>
                  <a:pt x="2256653" y="2149495"/>
                </a:cubicBezTo>
                <a:cubicBezTo>
                  <a:pt x="2200089" y="2160101"/>
                  <a:pt x="2147061" y="2174242"/>
                  <a:pt x="2083428" y="2174242"/>
                </a:cubicBezTo>
                <a:cubicBezTo>
                  <a:pt x="2065752" y="2174242"/>
                  <a:pt x="2037471" y="2174242"/>
                  <a:pt x="2016259" y="2188384"/>
                </a:cubicBezTo>
                <a:cubicBezTo>
                  <a:pt x="2002119" y="2202526"/>
                  <a:pt x="1991513" y="2202526"/>
                  <a:pt x="1980907" y="2202526"/>
                </a:cubicBezTo>
                <a:cubicBezTo>
                  <a:pt x="1906668" y="2195454"/>
                  <a:pt x="1846569" y="2213131"/>
                  <a:pt x="1779401" y="2220202"/>
                </a:cubicBezTo>
                <a:cubicBezTo>
                  <a:pt x="1712232" y="2230808"/>
                  <a:pt x="1645063" y="2237878"/>
                  <a:pt x="1577894" y="2244949"/>
                </a:cubicBezTo>
                <a:cubicBezTo>
                  <a:pt x="1563754" y="2244949"/>
                  <a:pt x="1542542" y="2248484"/>
                  <a:pt x="1524866" y="2248484"/>
                </a:cubicBezTo>
                <a:cubicBezTo>
                  <a:pt x="1521331" y="2248484"/>
                  <a:pt x="1510726" y="2252020"/>
                  <a:pt x="1510726" y="2262626"/>
                </a:cubicBezTo>
                <a:cubicBezTo>
                  <a:pt x="1521331" y="2290909"/>
                  <a:pt x="1500120" y="2290909"/>
                  <a:pt x="1485979" y="2301515"/>
                </a:cubicBezTo>
                <a:cubicBezTo>
                  <a:pt x="1415275" y="2365151"/>
                  <a:pt x="1323360" y="2365151"/>
                  <a:pt x="1234980" y="2372223"/>
                </a:cubicBezTo>
                <a:cubicBezTo>
                  <a:pt x="1174882" y="2372223"/>
                  <a:pt x="1111248" y="2372223"/>
                  <a:pt x="1047614" y="2382828"/>
                </a:cubicBezTo>
                <a:cubicBezTo>
                  <a:pt x="1022868" y="2389899"/>
                  <a:pt x="998121" y="2382828"/>
                  <a:pt x="969840" y="2389899"/>
                </a:cubicBezTo>
                <a:cubicBezTo>
                  <a:pt x="934488" y="2396969"/>
                  <a:pt x="899136" y="2404040"/>
                  <a:pt x="867319" y="2421717"/>
                </a:cubicBezTo>
                <a:cubicBezTo>
                  <a:pt x="810756" y="2453535"/>
                  <a:pt x="747122" y="2450000"/>
                  <a:pt x="687024" y="2467677"/>
                </a:cubicBezTo>
                <a:cubicBezTo>
                  <a:pt x="655207" y="2471212"/>
                  <a:pt x="623390" y="2467677"/>
                  <a:pt x="598644" y="2474747"/>
                </a:cubicBezTo>
                <a:cubicBezTo>
                  <a:pt x="520869" y="2485354"/>
                  <a:pt x="453700" y="2467677"/>
                  <a:pt x="397137" y="2421717"/>
                </a:cubicBezTo>
                <a:cubicBezTo>
                  <a:pt x="358250" y="2389899"/>
                  <a:pt x="322898" y="2361616"/>
                  <a:pt x="273405" y="2372223"/>
                </a:cubicBezTo>
                <a:cubicBezTo>
                  <a:pt x="252194" y="2372223"/>
                  <a:pt x="230982" y="2361616"/>
                  <a:pt x="213306" y="2351010"/>
                </a:cubicBezTo>
                <a:cubicBezTo>
                  <a:pt x="195630" y="2333334"/>
                  <a:pt x="174419" y="2315657"/>
                  <a:pt x="153208" y="2294445"/>
                </a:cubicBezTo>
                <a:cubicBezTo>
                  <a:pt x="149673" y="2290909"/>
                  <a:pt x="149673" y="2290909"/>
                  <a:pt x="142602" y="2283838"/>
                </a:cubicBezTo>
                <a:cubicBezTo>
                  <a:pt x="121391" y="2252020"/>
                  <a:pt x="124926" y="2138889"/>
                  <a:pt x="149673" y="2110606"/>
                </a:cubicBezTo>
                <a:cubicBezTo>
                  <a:pt x="195630" y="2039899"/>
                  <a:pt x="177954" y="1962122"/>
                  <a:pt x="110786" y="1912626"/>
                </a:cubicBezTo>
                <a:cubicBezTo>
                  <a:pt x="64828" y="1880808"/>
                  <a:pt x="61293" y="1848990"/>
                  <a:pt x="86039" y="1799495"/>
                </a:cubicBezTo>
                <a:cubicBezTo>
                  <a:pt x="107251" y="1760606"/>
                  <a:pt x="100180" y="1725252"/>
                  <a:pt x="86039" y="1693434"/>
                </a:cubicBezTo>
                <a:cubicBezTo>
                  <a:pt x="78969" y="1661616"/>
                  <a:pt x="64828" y="1636869"/>
                  <a:pt x="75434" y="1605050"/>
                </a:cubicBezTo>
                <a:cubicBezTo>
                  <a:pt x="75434" y="1605050"/>
                  <a:pt x="75434" y="1601515"/>
                  <a:pt x="68363" y="1594444"/>
                </a:cubicBezTo>
                <a:cubicBezTo>
                  <a:pt x="50687" y="1552020"/>
                  <a:pt x="43617" y="1502525"/>
                  <a:pt x="22406" y="1456566"/>
                </a:cubicBezTo>
                <a:cubicBezTo>
                  <a:pt x="1195" y="1410606"/>
                  <a:pt x="-2341" y="1361111"/>
                  <a:pt x="1195" y="1315152"/>
                </a:cubicBezTo>
                <a:cubicBezTo>
                  <a:pt x="15335" y="1247980"/>
                  <a:pt x="22406" y="1187879"/>
                  <a:pt x="15335" y="1117172"/>
                </a:cubicBezTo>
                <a:cubicBezTo>
                  <a:pt x="8265" y="1074748"/>
                  <a:pt x="22406" y="1035859"/>
                  <a:pt x="33011" y="993434"/>
                </a:cubicBezTo>
                <a:cubicBezTo>
                  <a:pt x="36547" y="958081"/>
                  <a:pt x="43617" y="926263"/>
                  <a:pt x="54223" y="890909"/>
                </a:cubicBezTo>
                <a:cubicBezTo>
                  <a:pt x="75434" y="837879"/>
                  <a:pt x="75434" y="781313"/>
                  <a:pt x="64828" y="724748"/>
                </a:cubicBezTo>
                <a:cubicBezTo>
                  <a:pt x="64828" y="717677"/>
                  <a:pt x="61293" y="710606"/>
                  <a:pt x="64828" y="703535"/>
                </a:cubicBezTo>
                <a:cubicBezTo>
                  <a:pt x="78969" y="654041"/>
                  <a:pt x="68363" y="601010"/>
                  <a:pt x="75434" y="547980"/>
                </a:cubicBezTo>
                <a:cubicBezTo>
                  <a:pt x="75434" y="473738"/>
                  <a:pt x="78969" y="392425"/>
                  <a:pt x="117856" y="321717"/>
                </a:cubicBezTo>
                <a:cubicBezTo>
                  <a:pt x="131997" y="279293"/>
                  <a:pt x="135532" y="236869"/>
                  <a:pt x="153208" y="194445"/>
                </a:cubicBezTo>
                <a:cubicBezTo>
                  <a:pt x="156743" y="180303"/>
                  <a:pt x="156743" y="155556"/>
                  <a:pt x="153208" y="134344"/>
                </a:cubicBezTo>
                <a:cubicBezTo>
                  <a:pt x="149673" y="91920"/>
                  <a:pt x="135532" y="56566"/>
                  <a:pt x="149673" y="17677"/>
                </a:cubicBezTo>
                <a:cubicBezTo>
                  <a:pt x="163814" y="14142"/>
                  <a:pt x="167349" y="31819"/>
                  <a:pt x="177954" y="42425"/>
                </a:cubicBezTo>
                <a:cubicBezTo>
                  <a:pt x="188560" y="28283"/>
                  <a:pt x="195630" y="10606"/>
                  <a:pt x="20977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02424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4434611" y="2119747"/>
            <a:ext cx="3325957" cy="39624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8301037" y="2119747"/>
            <a:ext cx="3325957" cy="39624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68186" y="2119747"/>
            <a:ext cx="3325957" cy="39624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8407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2188825 w 24377650"/>
              <a:gd name="connsiteY0" fmla="*/ 2724789 h 13715999"/>
              <a:gd name="connsiteX1" fmla="*/ 8055612 w 24377650"/>
              <a:gd name="connsiteY1" fmla="*/ 6858002 h 13715999"/>
              <a:gd name="connsiteX2" fmla="*/ 12188825 w 24377650"/>
              <a:gd name="connsiteY2" fmla="*/ 10991217 h 13715999"/>
              <a:gd name="connsiteX3" fmla="*/ 16322040 w 24377650"/>
              <a:gd name="connsiteY3" fmla="*/ 6858002 h 13715999"/>
              <a:gd name="connsiteX4" fmla="*/ 12188825 w 24377650"/>
              <a:gd name="connsiteY4" fmla="*/ 2724789 h 13715999"/>
              <a:gd name="connsiteX5" fmla="*/ 4378018 w 24377650"/>
              <a:gd name="connsiteY5" fmla="*/ 1 h 13715999"/>
              <a:gd name="connsiteX6" fmla="*/ 19999634 w 24377650"/>
              <a:gd name="connsiteY6" fmla="*/ 1 h 13715999"/>
              <a:gd name="connsiteX7" fmla="*/ 20211544 w 24377650"/>
              <a:gd name="connsiteY7" fmla="*/ 244638 h 13715999"/>
              <a:gd name="connsiteX8" fmla="*/ 22585680 w 24377650"/>
              <a:gd name="connsiteY8" fmla="*/ 6858002 h 13715999"/>
              <a:gd name="connsiteX9" fmla="*/ 20211544 w 24377650"/>
              <a:gd name="connsiteY9" fmla="*/ 13471368 h 13715999"/>
              <a:gd name="connsiteX10" fmla="*/ 19999636 w 24377650"/>
              <a:gd name="connsiteY10" fmla="*/ 13715999 h 13715999"/>
              <a:gd name="connsiteX11" fmla="*/ 4378015 w 24377650"/>
              <a:gd name="connsiteY11" fmla="*/ 13715999 h 13715999"/>
              <a:gd name="connsiteX12" fmla="*/ 4166108 w 24377650"/>
              <a:gd name="connsiteY12" fmla="*/ 13471368 h 13715999"/>
              <a:gd name="connsiteX13" fmla="*/ 1791971 w 24377650"/>
              <a:gd name="connsiteY13" fmla="*/ 6858002 h 13715999"/>
              <a:gd name="connsiteX14" fmla="*/ 4166108 w 24377650"/>
              <a:gd name="connsiteY14" fmla="*/ 244638 h 13715999"/>
              <a:gd name="connsiteX15" fmla="*/ 19999634 w 24377650"/>
              <a:gd name="connsiteY15" fmla="*/ 0 h 13715999"/>
              <a:gd name="connsiteX16" fmla="*/ 24377650 w 24377650"/>
              <a:gd name="connsiteY16" fmla="*/ 0 h 13715999"/>
              <a:gd name="connsiteX17" fmla="*/ 24377650 w 24377650"/>
              <a:gd name="connsiteY17" fmla="*/ 1 h 13715999"/>
              <a:gd name="connsiteX18" fmla="*/ 19999634 w 24377650"/>
              <a:gd name="connsiteY18" fmla="*/ 1 h 13715999"/>
              <a:gd name="connsiteX19" fmla="*/ 0 w 24377650"/>
              <a:gd name="connsiteY19" fmla="*/ 0 h 13715999"/>
              <a:gd name="connsiteX20" fmla="*/ 4378018 w 24377650"/>
              <a:gd name="connsiteY20" fmla="*/ 0 h 13715999"/>
              <a:gd name="connsiteX21" fmla="*/ 4378018 w 24377650"/>
              <a:gd name="connsiteY21" fmla="*/ 1 h 13715999"/>
              <a:gd name="connsiteX22" fmla="*/ 0 w 24377650"/>
              <a:gd name="connsiteY22" fmla="*/ 1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4377650" h="13715999">
                <a:moveTo>
                  <a:pt x="12188825" y="2724789"/>
                </a:moveTo>
                <a:cubicBezTo>
                  <a:pt x="9906113" y="2724789"/>
                  <a:pt x="8055612" y="4575291"/>
                  <a:pt x="8055612" y="6858002"/>
                </a:cubicBezTo>
                <a:cubicBezTo>
                  <a:pt x="8055612" y="9140714"/>
                  <a:pt x="9906113" y="10991217"/>
                  <a:pt x="12188825" y="10991217"/>
                </a:cubicBezTo>
                <a:cubicBezTo>
                  <a:pt x="14471537" y="10991217"/>
                  <a:pt x="16322040" y="9140714"/>
                  <a:pt x="16322040" y="6858002"/>
                </a:cubicBezTo>
                <a:cubicBezTo>
                  <a:pt x="16322040" y="4575291"/>
                  <a:pt x="14471537" y="2724789"/>
                  <a:pt x="12188825" y="2724789"/>
                </a:cubicBezTo>
                <a:close/>
                <a:moveTo>
                  <a:pt x="4378018" y="1"/>
                </a:moveTo>
                <a:lnTo>
                  <a:pt x="19999634" y="1"/>
                </a:lnTo>
                <a:lnTo>
                  <a:pt x="20211544" y="244638"/>
                </a:lnTo>
                <a:cubicBezTo>
                  <a:pt x="21694716" y="2041827"/>
                  <a:pt x="22585680" y="4345868"/>
                  <a:pt x="22585680" y="6858002"/>
                </a:cubicBezTo>
                <a:cubicBezTo>
                  <a:pt x="22585680" y="9370138"/>
                  <a:pt x="21694716" y="11674177"/>
                  <a:pt x="20211544" y="13471368"/>
                </a:cubicBezTo>
                <a:lnTo>
                  <a:pt x="19999636" y="13715999"/>
                </a:lnTo>
                <a:lnTo>
                  <a:pt x="4378015" y="13715999"/>
                </a:lnTo>
                <a:lnTo>
                  <a:pt x="4166108" y="13471368"/>
                </a:lnTo>
                <a:cubicBezTo>
                  <a:pt x="2682934" y="11674177"/>
                  <a:pt x="1791971" y="9370138"/>
                  <a:pt x="1791971" y="6858002"/>
                </a:cubicBezTo>
                <a:cubicBezTo>
                  <a:pt x="1791971" y="4345868"/>
                  <a:pt x="2682934" y="2041827"/>
                  <a:pt x="4166108" y="244638"/>
                </a:cubicBezTo>
                <a:close/>
                <a:moveTo>
                  <a:pt x="19999634" y="0"/>
                </a:moveTo>
                <a:lnTo>
                  <a:pt x="24377650" y="0"/>
                </a:lnTo>
                <a:lnTo>
                  <a:pt x="24377650" y="1"/>
                </a:lnTo>
                <a:lnTo>
                  <a:pt x="19999634" y="1"/>
                </a:lnTo>
                <a:close/>
                <a:moveTo>
                  <a:pt x="0" y="0"/>
                </a:moveTo>
                <a:lnTo>
                  <a:pt x="4378018" y="0"/>
                </a:lnTo>
                <a:lnTo>
                  <a:pt x="4378018" y="1"/>
                </a:lnTo>
                <a:lnTo>
                  <a:pt x="0" y="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78230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5601597" y="335779"/>
            <a:ext cx="2982585" cy="212987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8992355" y="335779"/>
            <a:ext cx="2982585" cy="212987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5601597" y="3559629"/>
            <a:ext cx="2982585" cy="212987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8992355" y="3559629"/>
            <a:ext cx="2982585" cy="212987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72056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205231" y="335779"/>
            <a:ext cx="2982585" cy="212987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3595990" y="335779"/>
            <a:ext cx="2982585" cy="212987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205231" y="3559629"/>
            <a:ext cx="2982585" cy="212987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595990" y="3559629"/>
            <a:ext cx="2982585" cy="212987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6335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793583" y="2286001"/>
            <a:ext cx="2418100" cy="181535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3534935" y="2286001"/>
            <a:ext cx="2418100" cy="181535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6276287" y="2286001"/>
            <a:ext cx="2418100" cy="181535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9017639" y="2286001"/>
            <a:ext cx="2418100" cy="181535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2836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793583" y="2286001"/>
            <a:ext cx="3264500" cy="223836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494482" y="2270630"/>
            <a:ext cx="3264500" cy="223836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8195379" y="2286001"/>
            <a:ext cx="3264500" cy="223836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26961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819716" y="2103121"/>
            <a:ext cx="2418100" cy="181535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819715" y="4114801"/>
            <a:ext cx="2418100" cy="181535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6302419" y="2103121"/>
            <a:ext cx="2418100" cy="181535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6302419" y="4114801"/>
            <a:ext cx="2418100" cy="181535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451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&amp; Text Slide_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mage 0" descr="preencoded.png">
            <a:extLst>
              <a:ext uri="{FF2B5EF4-FFF2-40B4-BE49-F238E27FC236}">
                <a16:creationId xmlns:a16="http://schemas.microsoft.com/office/drawing/2014/main" id="{924CBA0F-D2D7-FC22-8276-F9B3744C9918}"/>
              </a:ext>
            </a:extLst>
          </p:cNvPr>
          <p:cNvSpPr/>
          <p:nvPr userDrawn="1"/>
        </p:nvSpPr>
        <p:spPr>
          <a:xfrm flipV="1">
            <a:off x="0" y="5599522"/>
            <a:ext cx="12192000" cy="1258478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rgbClr val="002D74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E978DDC6-0B70-9EF3-DD04-FB39223A01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136" y="1405655"/>
            <a:ext cx="6570737" cy="5334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200" b="1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D9B0DE7E-A906-9EF8-2115-07AC700248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9136" y="2015671"/>
            <a:ext cx="6570737" cy="333652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ct val="70000"/>
              </a:lnSpc>
              <a:buNone/>
              <a:defRPr sz="2000" b="1" i="0">
                <a:solidFill>
                  <a:srgbClr val="008F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ACB2F6FE-D785-BE57-8150-2E84D83E30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57925" y="2505433"/>
            <a:ext cx="6570737" cy="25074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0A4733B8-6BD5-2DA8-188B-68EDBCD4AE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15346" y="6104641"/>
            <a:ext cx="2713316" cy="248240"/>
          </a:xfrm>
          <a:prstGeom prst="rect">
            <a:avLst/>
          </a:prstGeom>
        </p:spPr>
      </p:pic>
      <p:pic>
        <p:nvPicPr>
          <p:cNvPr id="14" name="Picture 13" descr="A black and white logo&#10;&#10;Description automatically generated">
            <a:extLst>
              <a:ext uri="{FF2B5EF4-FFF2-40B4-BE49-F238E27FC236}">
                <a16:creationId xmlns:a16="http://schemas.microsoft.com/office/drawing/2014/main" id="{7B604D79-ADD3-B4C0-9E21-AAD6342090A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12" y="5862845"/>
            <a:ext cx="1411704" cy="676834"/>
          </a:xfrm>
          <a:prstGeom prst="rect">
            <a:avLst/>
          </a:prstGeom>
        </p:spPr>
      </p:pic>
      <p:sp>
        <p:nvSpPr>
          <p:cNvPr id="4" name="Image 0" descr="preencoded.png">
            <a:extLst>
              <a:ext uri="{FF2B5EF4-FFF2-40B4-BE49-F238E27FC236}">
                <a16:creationId xmlns:a16="http://schemas.microsoft.com/office/drawing/2014/main" id="{DEAB9E56-5DDE-1B23-444F-7510F23537B4}"/>
              </a:ext>
            </a:extLst>
          </p:cNvPr>
          <p:cNvSpPr/>
          <p:nvPr userDrawn="1"/>
        </p:nvSpPr>
        <p:spPr>
          <a:xfrm flipV="1">
            <a:off x="0" y="5599522"/>
            <a:ext cx="12192000" cy="1258478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chemeClr val="tx1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F4D61E-BA0F-6657-2D99-30F950CFC2C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142" y="5948532"/>
            <a:ext cx="7153671" cy="6400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CB3782-7C7E-E7C2-14ED-B678A0A2BD7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1319" y="375354"/>
            <a:ext cx="2622855" cy="685337"/>
          </a:xfrm>
          <a:prstGeom prst="rect">
            <a:avLst/>
          </a:prstGeom>
        </p:spPr>
      </p:pic>
      <p:pic>
        <p:nvPicPr>
          <p:cNvPr id="10" name="Picture 9" descr="A person and person shaking hands&#10;&#10;Description automatically generated">
            <a:extLst>
              <a:ext uri="{FF2B5EF4-FFF2-40B4-BE49-F238E27FC236}">
                <a16:creationId xmlns:a16="http://schemas.microsoft.com/office/drawing/2014/main" id="{178E031F-C66D-E7B5-DD6A-EB3F9C33FC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17" t="387" r="28889" b="1"/>
          <a:stretch/>
        </p:blipFill>
        <p:spPr>
          <a:xfrm>
            <a:off x="0" y="-26005"/>
            <a:ext cx="4735713" cy="5619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1709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115056" y="836597"/>
            <a:ext cx="1728719" cy="172826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30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7843774" y="2564866"/>
            <a:ext cx="1728719" cy="172826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31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9572493" y="836597"/>
            <a:ext cx="1728719" cy="172826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32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6115055" y="4293135"/>
            <a:ext cx="1728719" cy="172826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33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9572492" y="4293135"/>
            <a:ext cx="1728719" cy="172826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08394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575258" y="836597"/>
            <a:ext cx="1728719" cy="172826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30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2303977" y="2564866"/>
            <a:ext cx="1728719" cy="172826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31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4032696" y="836597"/>
            <a:ext cx="1728719" cy="172826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32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575257" y="4293135"/>
            <a:ext cx="1728719" cy="172826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33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4032695" y="4293135"/>
            <a:ext cx="1728719" cy="172826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85896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2990574" y="3094397"/>
            <a:ext cx="2079975" cy="2080260"/>
          </a:xfrm>
          <a:prstGeom prst="diamond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797268" y="3094397"/>
            <a:ext cx="2079975" cy="2080260"/>
          </a:xfrm>
          <a:prstGeom prst="diamond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897551" y="4256100"/>
            <a:ext cx="2079975" cy="2080260"/>
          </a:xfrm>
          <a:prstGeom prst="diamond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38905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9211557" y="3094397"/>
            <a:ext cx="2079975" cy="2080260"/>
          </a:xfrm>
          <a:prstGeom prst="diamond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7018251" y="3094397"/>
            <a:ext cx="2079975" cy="2080260"/>
          </a:xfrm>
          <a:prstGeom prst="diamond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8118534" y="4256100"/>
            <a:ext cx="2079975" cy="2080260"/>
          </a:xfrm>
          <a:prstGeom prst="diamond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79174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879521" y="2063426"/>
            <a:ext cx="3369042" cy="20493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4425995" y="2063426"/>
            <a:ext cx="3369042" cy="20493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972470" y="2063425"/>
            <a:ext cx="3369042" cy="20493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879521" y="4267109"/>
            <a:ext cx="3369042" cy="20493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7972470" y="4267109"/>
            <a:ext cx="3369042" cy="20493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48393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434905" y="2063425"/>
            <a:ext cx="3369043" cy="425298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3981380" y="2063426"/>
            <a:ext cx="3369043" cy="20493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3981380" y="4267109"/>
            <a:ext cx="3369043" cy="20493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10864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73138" y="3130919"/>
            <a:ext cx="5184353" cy="315259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3955247" y="1605523"/>
            <a:ext cx="5112601" cy="315259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86874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921479" y="2366159"/>
            <a:ext cx="3024531" cy="193686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4587020" y="2366159"/>
            <a:ext cx="3024531" cy="193686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8252560" y="2366159"/>
            <a:ext cx="3024531" cy="193686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94769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92556" y="180474"/>
            <a:ext cx="5812766" cy="650908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197877" y="180474"/>
            <a:ext cx="5812766" cy="650908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45276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92556" y="180474"/>
            <a:ext cx="5812766" cy="315829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197877" y="180474"/>
            <a:ext cx="5812766" cy="315829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92556" y="3531269"/>
            <a:ext cx="5812766" cy="315829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197877" y="3531269"/>
            <a:ext cx="5812766" cy="315829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178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 &amp; Text Slide_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mage 0" descr="preencoded.png">
            <a:extLst>
              <a:ext uri="{FF2B5EF4-FFF2-40B4-BE49-F238E27FC236}">
                <a16:creationId xmlns:a16="http://schemas.microsoft.com/office/drawing/2014/main" id="{924CBA0F-D2D7-FC22-8276-F9B3744C9918}"/>
              </a:ext>
            </a:extLst>
          </p:cNvPr>
          <p:cNvSpPr/>
          <p:nvPr userDrawn="1"/>
        </p:nvSpPr>
        <p:spPr>
          <a:xfrm flipV="1">
            <a:off x="0" y="5599522"/>
            <a:ext cx="12192000" cy="1258478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rgbClr val="002D74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E978DDC6-0B70-9EF3-DD04-FB39223A01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136" y="1405655"/>
            <a:ext cx="6570737" cy="5334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200" b="1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D9B0DE7E-A906-9EF8-2115-07AC700248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9136" y="2015671"/>
            <a:ext cx="6570737" cy="333652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ct val="70000"/>
              </a:lnSpc>
              <a:buNone/>
              <a:defRPr sz="2000" b="1" i="0">
                <a:solidFill>
                  <a:srgbClr val="008F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ACB2F6FE-D785-BE57-8150-2E84D83E30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57925" y="2505433"/>
            <a:ext cx="6570737" cy="25074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0A4733B8-6BD5-2DA8-188B-68EDBCD4AE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15346" y="6104641"/>
            <a:ext cx="2713316" cy="248240"/>
          </a:xfrm>
          <a:prstGeom prst="rect">
            <a:avLst/>
          </a:prstGeom>
        </p:spPr>
      </p:pic>
      <p:pic>
        <p:nvPicPr>
          <p:cNvPr id="14" name="Picture 13" descr="A black and white logo&#10;&#10;Description automatically generated">
            <a:extLst>
              <a:ext uri="{FF2B5EF4-FFF2-40B4-BE49-F238E27FC236}">
                <a16:creationId xmlns:a16="http://schemas.microsoft.com/office/drawing/2014/main" id="{7B604D79-ADD3-B4C0-9E21-AAD6342090A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12" y="5862845"/>
            <a:ext cx="1411704" cy="676834"/>
          </a:xfrm>
          <a:prstGeom prst="rect">
            <a:avLst/>
          </a:prstGeom>
        </p:spPr>
      </p:pic>
      <p:sp>
        <p:nvSpPr>
          <p:cNvPr id="4" name="Image 0" descr="preencoded.png">
            <a:extLst>
              <a:ext uri="{FF2B5EF4-FFF2-40B4-BE49-F238E27FC236}">
                <a16:creationId xmlns:a16="http://schemas.microsoft.com/office/drawing/2014/main" id="{DEAB9E56-5DDE-1B23-444F-7510F23537B4}"/>
              </a:ext>
            </a:extLst>
          </p:cNvPr>
          <p:cNvSpPr/>
          <p:nvPr userDrawn="1"/>
        </p:nvSpPr>
        <p:spPr>
          <a:xfrm flipV="1">
            <a:off x="0" y="5599522"/>
            <a:ext cx="12192000" cy="1258478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chemeClr val="tx1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F4D61E-BA0F-6657-2D99-30F950CFC2C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142" y="5948532"/>
            <a:ext cx="7153671" cy="6400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CB3782-7C7E-E7C2-14ED-B678A0A2BD7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1319" y="375354"/>
            <a:ext cx="2622855" cy="685337"/>
          </a:xfrm>
          <a:prstGeom prst="rect">
            <a:avLst/>
          </a:prstGeom>
        </p:spPr>
      </p:pic>
      <p:pic>
        <p:nvPicPr>
          <p:cNvPr id="2" name="Picture 1" descr="A couple of girls drinking water&#10;&#10;Description automatically generated">
            <a:extLst>
              <a:ext uri="{FF2B5EF4-FFF2-40B4-BE49-F238E27FC236}">
                <a16:creationId xmlns:a16="http://schemas.microsoft.com/office/drawing/2014/main" id="{D9CD65E6-59C5-3343-3B54-341434722F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7" r="20068"/>
          <a:stretch/>
        </p:blipFill>
        <p:spPr>
          <a:xfrm>
            <a:off x="0" y="1228"/>
            <a:ext cx="5091953" cy="562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41160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92556" y="180474"/>
            <a:ext cx="5812766" cy="315829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197877" y="180474"/>
            <a:ext cx="5812766" cy="315829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197877" y="3531269"/>
            <a:ext cx="5812766" cy="315829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45194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92556" y="180474"/>
            <a:ext cx="5812766" cy="315829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197877" y="180474"/>
            <a:ext cx="5812766" cy="315829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92556" y="3531269"/>
            <a:ext cx="5812766" cy="315829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43737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497886" y="0"/>
            <a:ext cx="5694114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32814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8193417" y="0"/>
            <a:ext cx="3998583" cy="2385391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096709" y="0"/>
            <a:ext cx="3998583" cy="2385391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3998583" cy="2385391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8193417" y="4479251"/>
            <a:ext cx="3998583" cy="2385391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4096709" y="4479251"/>
            <a:ext cx="3998583" cy="2385391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0" y="4479251"/>
            <a:ext cx="3998583" cy="2385391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23929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8193417" y="4479251"/>
            <a:ext cx="3998583" cy="2385391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4096709" y="4479251"/>
            <a:ext cx="3998583" cy="2385391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0" y="4479251"/>
            <a:ext cx="3998583" cy="2385391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67069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lacehol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224632" y="1014456"/>
            <a:ext cx="3567089" cy="476859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1662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lacehol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758550" y="2344144"/>
            <a:ext cx="1672202" cy="216971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9980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lacehol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841941" y="1242392"/>
            <a:ext cx="2446657" cy="440303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73734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lacehol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312456" y="1014456"/>
            <a:ext cx="3567089" cy="476859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85214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lacehol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" y="1014456"/>
            <a:ext cx="12191999" cy="476859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1301771" y="1014455"/>
            <a:ext cx="3567089" cy="476859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6365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 &amp; Text Slide_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mage 0" descr="preencoded.png">
            <a:extLst>
              <a:ext uri="{FF2B5EF4-FFF2-40B4-BE49-F238E27FC236}">
                <a16:creationId xmlns:a16="http://schemas.microsoft.com/office/drawing/2014/main" id="{924CBA0F-D2D7-FC22-8276-F9B3744C9918}"/>
              </a:ext>
            </a:extLst>
          </p:cNvPr>
          <p:cNvSpPr/>
          <p:nvPr userDrawn="1"/>
        </p:nvSpPr>
        <p:spPr>
          <a:xfrm flipV="1">
            <a:off x="0" y="5599522"/>
            <a:ext cx="12192000" cy="1258478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rgbClr val="002D74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E978DDC6-0B70-9EF3-DD04-FB39223A01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136" y="1405655"/>
            <a:ext cx="6570737" cy="5334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200" b="1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D9B0DE7E-A906-9EF8-2115-07AC700248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9136" y="2015671"/>
            <a:ext cx="6570737" cy="333652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ct val="70000"/>
              </a:lnSpc>
              <a:buNone/>
              <a:defRPr sz="2000" b="1" i="0">
                <a:solidFill>
                  <a:srgbClr val="008F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ACB2F6FE-D785-BE57-8150-2E84D83E30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57925" y="2505433"/>
            <a:ext cx="6570737" cy="25074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0A4733B8-6BD5-2DA8-188B-68EDBCD4AE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15346" y="6104641"/>
            <a:ext cx="2713316" cy="248240"/>
          </a:xfrm>
          <a:prstGeom prst="rect">
            <a:avLst/>
          </a:prstGeom>
        </p:spPr>
      </p:pic>
      <p:pic>
        <p:nvPicPr>
          <p:cNvPr id="14" name="Picture 13" descr="A black and white logo&#10;&#10;Description automatically generated">
            <a:extLst>
              <a:ext uri="{FF2B5EF4-FFF2-40B4-BE49-F238E27FC236}">
                <a16:creationId xmlns:a16="http://schemas.microsoft.com/office/drawing/2014/main" id="{7B604D79-ADD3-B4C0-9E21-AAD6342090A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12" y="5862845"/>
            <a:ext cx="1411704" cy="676834"/>
          </a:xfrm>
          <a:prstGeom prst="rect">
            <a:avLst/>
          </a:prstGeom>
        </p:spPr>
      </p:pic>
      <p:sp>
        <p:nvSpPr>
          <p:cNvPr id="4" name="Image 0" descr="preencoded.png">
            <a:extLst>
              <a:ext uri="{FF2B5EF4-FFF2-40B4-BE49-F238E27FC236}">
                <a16:creationId xmlns:a16="http://schemas.microsoft.com/office/drawing/2014/main" id="{DEAB9E56-5DDE-1B23-444F-7510F23537B4}"/>
              </a:ext>
            </a:extLst>
          </p:cNvPr>
          <p:cNvSpPr/>
          <p:nvPr userDrawn="1"/>
        </p:nvSpPr>
        <p:spPr>
          <a:xfrm flipV="1">
            <a:off x="0" y="5599522"/>
            <a:ext cx="12192000" cy="1258478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chemeClr val="tx1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F4D61E-BA0F-6657-2D99-30F950CFC2C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142" y="5948532"/>
            <a:ext cx="7153671" cy="6400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CB3782-7C7E-E7C2-14ED-B678A0A2BD7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1319" y="375354"/>
            <a:ext cx="2622855" cy="685337"/>
          </a:xfrm>
          <a:prstGeom prst="rect">
            <a:avLst/>
          </a:prstGeom>
        </p:spPr>
      </p:pic>
      <p:pic>
        <p:nvPicPr>
          <p:cNvPr id="10" name="Picture 9" descr="A flooded road with grass and cars in the background&#10;&#10;Description automatically generated">
            <a:extLst>
              <a:ext uri="{FF2B5EF4-FFF2-40B4-BE49-F238E27FC236}">
                <a16:creationId xmlns:a16="http://schemas.microsoft.com/office/drawing/2014/main" id="{4F286E8C-7D13-12EC-A3ED-F466981572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5" t="535" r="23809"/>
          <a:stretch/>
        </p:blipFill>
        <p:spPr>
          <a:xfrm>
            <a:off x="0" y="0"/>
            <a:ext cx="5015345" cy="559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19202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lacehol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734061" y="1079500"/>
            <a:ext cx="5179413" cy="4809997"/>
          </a:xfrm>
          <a:custGeom>
            <a:avLst/>
            <a:gdLst>
              <a:gd name="connsiteX0" fmla="*/ 4328924 w 8449185"/>
              <a:gd name="connsiteY0" fmla="*/ 895605 h 7848600"/>
              <a:gd name="connsiteX1" fmla="*/ 6284724 w 8449185"/>
              <a:gd name="connsiteY1" fmla="*/ 895605 h 7848600"/>
              <a:gd name="connsiteX2" fmla="*/ 6284724 w 8449185"/>
              <a:gd name="connsiteY2" fmla="*/ 7848600 h 7848600"/>
              <a:gd name="connsiteX3" fmla="*/ 4328924 w 8449185"/>
              <a:gd name="connsiteY3" fmla="*/ 7848600 h 7848600"/>
              <a:gd name="connsiteX4" fmla="*/ 0 w 8449185"/>
              <a:gd name="connsiteY4" fmla="*/ 895605 h 7848600"/>
              <a:gd name="connsiteX5" fmla="*/ 1955800 w 8449185"/>
              <a:gd name="connsiteY5" fmla="*/ 895605 h 7848600"/>
              <a:gd name="connsiteX6" fmla="*/ 1955800 w 8449185"/>
              <a:gd name="connsiteY6" fmla="*/ 7848600 h 7848600"/>
              <a:gd name="connsiteX7" fmla="*/ 0 w 8449185"/>
              <a:gd name="connsiteY7" fmla="*/ 7848600 h 7848600"/>
              <a:gd name="connsiteX8" fmla="*/ 6493386 w 8449185"/>
              <a:gd name="connsiteY8" fmla="*/ 0 h 7848600"/>
              <a:gd name="connsiteX9" fmla="*/ 8449185 w 8449185"/>
              <a:gd name="connsiteY9" fmla="*/ 0 h 7848600"/>
              <a:gd name="connsiteX10" fmla="*/ 8449185 w 8449185"/>
              <a:gd name="connsiteY10" fmla="*/ 6952995 h 7848600"/>
              <a:gd name="connsiteX11" fmla="*/ 6493386 w 8449185"/>
              <a:gd name="connsiteY11" fmla="*/ 6952995 h 7848600"/>
              <a:gd name="connsiteX12" fmla="*/ 2164462 w 8449185"/>
              <a:gd name="connsiteY12" fmla="*/ 0 h 7848600"/>
              <a:gd name="connsiteX13" fmla="*/ 4120262 w 8449185"/>
              <a:gd name="connsiteY13" fmla="*/ 0 h 7848600"/>
              <a:gd name="connsiteX14" fmla="*/ 4120262 w 8449185"/>
              <a:gd name="connsiteY14" fmla="*/ 6952995 h 7848600"/>
              <a:gd name="connsiteX15" fmla="*/ 2164462 w 8449185"/>
              <a:gd name="connsiteY15" fmla="*/ 6952995 h 784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8449185" h="7848600">
                <a:moveTo>
                  <a:pt x="4328924" y="895605"/>
                </a:moveTo>
                <a:lnTo>
                  <a:pt x="6284724" y="895605"/>
                </a:lnTo>
                <a:lnTo>
                  <a:pt x="6284724" y="7848600"/>
                </a:lnTo>
                <a:lnTo>
                  <a:pt x="4328924" y="7848600"/>
                </a:lnTo>
                <a:close/>
                <a:moveTo>
                  <a:pt x="0" y="895605"/>
                </a:moveTo>
                <a:lnTo>
                  <a:pt x="1955800" y="895605"/>
                </a:lnTo>
                <a:lnTo>
                  <a:pt x="1955800" y="7848600"/>
                </a:lnTo>
                <a:lnTo>
                  <a:pt x="0" y="7848600"/>
                </a:lnTo>
                <a:close/>
                <a:moveTo>
                  <a:pt x="6493386" y="0"/>
                </a:moveTo>
                <a:lnTo>
                  <a:pt x="8449185" y="0"/>
                </a:lnTo>
                <a:lnTo>
                  <a:pt x="8449185" y="6952995"/>
                </a:lnTo>
                <a:lnTo>
                  <a:pt x="6493386" y="6952995"/>
                </a:lnTo>
                <a:close/>
                <a:moveTo>
                  <a:pt x="2164462" y="0"/>
                </a:moveTo>
                <a:lnTo>
                  <a:pt x="4120262" y="0"/>
                </a:lnTo>
                <a:lnTo>
                  <a:pt x="4120262" y="6952995"/>
                </a:lnTo>
                <a:lnTo>
                  <a:pt x="2164462" y="695299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77332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lacehol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6272703" y="1079500"/>
            <a:ext cx="5179413" cy="4809997"/>
          </a:xfrm>
          <a:custGeom>
            <a:avLst/>
            <a:gdLst>
              <a:gd name="connsiteX0" fmla="*/ 4328924 w 8449185"/>
              <a:gd name="connsiteY0" fmla="*/ 895605 h 7848600"/>
              <a:gd name="connsiteX1" fmla="*/ 6284724 w 8449185"/>
              <a:gd name="connsiteY1" fmla="*/ 895605 h 7848600"/>
              <a:gd name="connsiteX2" fmla="*/ 6284724 w 8449185"/>
              <a:gd name="connsiteY2" fmla="*/ 7848600 h 7848600"/>
              <a:gd name="connsiteX3" fmla="*/ 4328924 w 8449185"/>
              <a:gd name="connsiteY3" fmla="*/ 7848600 h 7848600"/>
              <a:gd name="connsiteX4" fmla="*/ 0 w 8449185"/>
              <a:gd name="connsiteY4" fmla="*/ 895605 h 7848600"/>
              <a:gd name="connsiteX5" fmla="*/ 1955800 w 8449185"/>
              <a:gd name="connsiteY5" fmla="*/ 895605 h 7848600"/>
              <a:gd name="connsiteX6" fmla="*/ 1955800 w 8449185"/>
              <a:gd name="connsiteY6" fmla="*/ 7848600 h 7848600"/>
              <a:gd name="connsiteX7" fmla="*/ 0 w 8449185"/>
              <a:gd name="connsiteY7" fmla="*/ 7848600 h 7848600"/>
              <a:gd name="connsiteX8" fmla="*/ 6493386 w 8449185"/>
              <a:gd name="connsiteY8" fmla="*/ 0 h 7848600"/>
              <a:gd name="connsiteX9" fmla="*/ 8449185 w 8449185"/>
              <a:gd name="connsiteY9" fmla="*/ 0 h 7848600"/>
              <a:gd name="connsiteX10" fmla="*/ 8449185 w 8449185"/>
              <a:gd name="connsiteY10" fmla="*/ 6952995 h 7848600"/>
              <a:gd name="connsiteX11" fmla="*/ 6493386 w 8449185"/>
              <a:gd name="connsiteY11" fmla="*/ 6952995 h 7848600"/>
              <a:gd name="connsiteX12" fmla="*/ 2164462 w 8449185"/>
              <a:gd name="connsiteY12" fmla="*/ 0 h 7848600"/>
              <a:gd name="connsiteX13" fmla="*/ 4120262 w 8449185"/>
              <a:gd name="connsiteY13" fmla="*/ 0 h 7848600"/>
              <a:gd name="connsiteX14" fmla="*/ 4120262 w 8449185"/>
              <a:gd name="connsiteY14" fmla="*/ 6952995 h 7848600"/>
              <a:gd name="connsiteX15" fmla="*/ 2164462 w 8449185"/>
              <a:gd name="connsiteY15" fmla="*/ 6952995 h 784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8449185" h="7848600">
                <a:moveTo>
                  <a:pt x="4328924" y="895605"/>
                </a:moveTo>
                <a:lnTo>
                  <a:pt x="6284724" y="895605"/>
                </a:lnTo>
                <a:lnTo>
                  <a:pt x="6284724" y="7848600"/>
                </a:lnTo>
                <a:lnTo>
                  <a:pt x="4328924" y="7848600"/>
                </a:lnTo>
                <a:close/>
                <a:moveTo>
                  <a:pt x="0" y="895605"/>
                </a:moveTo>
                <a:lnTo>
                  <a:pt x="1955800" y="895605"/>
                </a:lnTo>
                <a:lnTo>
                  <a:pt x="1955800" y="7848600"/>
                </a:lnTo>
                <a:lnTo>
                  <a:pt x="0" y="7848600"/>
                </a:lnTo>
                <a:close/>
                <a:moveTo>
                  <a:pt x="6493386" y="0"/>
                </a:moveTo>
                <a:lnTo>
                  <a:pt x="8449185" y="0"/>
                </a:lnTo>
                <a:lnTo>
                  <a:pt x="8449185" y="6952995"/>
                </a:lnTo>
                <a:lnTo>
                  <a:pt x="6493386" y="6952995"/>
                </a:lnTo>
                <a:close/>
                <a:moveTo>
                  <a:pt x="2164462" y="0"/>
                </a:moveTo>
                <a:lnTo>
                  <a:pt x="4120262" y="0"/>
                </a:lnTo>
                <a:lnTo>
                  <a:pt x="4120262" y="6952995"/>
                </a:lnTo>
                <a:lnTo>
                  <a:pt x="2164462" y="695299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30371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944458" y="2825399"/>
            <a:ext cx="4655762" cy="287813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21051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694113" cy="612272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91313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66596" y="408709"/>
            <a:ext cx="4786116" cy="604058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75369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4184469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01852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004835" y="0"/>
            <a:ext cx="4184469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50900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26697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980052" y="0"/>
            <a:ext cx="4278072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14689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ceholder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443461" y="434835"/>
            <a:ext cx="4351461" cy="604058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9332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age &amp; Text Slide_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mage 0" descr="preencoded.png">
            <a:extLst>
              <a:ext uri="{FF2B5EF4-FFF2-40B4-BE49-F238E27FC236}">
                <a16:creationId xmlns:a16="http://schemas.microsoft.com/office/drawing/2014/main" id="{924CBA0F-D2D7-FC22-8276-F9B3744C9918}"/>
              </a:ext>
            </a:extLst>
          </p:cNvPr>
          <p:cNvSpPr/>
          <p:nvPr userDrawn="1"/>
        </p:nvSpPr>
        <p:spPr>
          <a:xfrm flipV="1">
            <a:off x="0" y="5599522"/>
            <a:ext cx="12192000" cy="1258478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rgbClr val="002D74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E978DDC6-0B70-9EF3-DD04-FB39223A01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136" y="1405655"/>
            <a:ext cx="6570737" cy="5334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200" b="1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D9B0DE7E-A906-9EF8-2115-07AC700248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9136" y="2015671"/>
            <a:ext cx="6570737" cy="333652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ct val="70000"/>
              </a:lnSpc>
              <a:buNone/>
              <a:defRPr sz="2000" b="1" i="0">
                <a:solidFill>
                  <a:srgbClr val="008F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ACB2F6FE-D785-BE57-8150-2E84D83E30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57925" y="2505433"/>
            <a:ext cx="6570737" cy="25074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0A4733B8-6BD5-2DA8-188B-68EDBCD4AE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15346" y="6104641"/>
            <a:ext cx="2713316" cy="248240"/>
          </a:xfrm>
          <a:prstGeom prst="rect">
            <a:avLst/>
          </a:prstGeom>
        </p:spPr>
      </p:pic>
      <p:pic>
        <p:nvPicPr>
          <p:cNvPr id="14" name="Picture 13" descr="A black and white logo&#10;&#10;Description automatically generated">
            <a:extLst>
              <a:ext uri="{FF2B5EF4-FFF2-40B4-BE49-F238E27FC236}">
                <a16:creationId xmlns:a16="http://schemas.microsoft.com/office/drawing/2014/main" id="{7B604D79-ADD3-B4C0-9E21-AAD6342090A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12" y="5862845"/>
            <a:ext cx="1411704" cy="676834"/>
          </a:xfrm>
          <a:prstGeom prst="rect">
            <a:avLst/>
          </a:prstGeom>
        </p:spPr>
      </p:pic>
      <p:sp>
        <p:nvSpPr>
          <p:cNvPr id="4" name="Image 0" descr="preencoded.png">
            <a:extLst>
              <a:ext uri="{FF2B5EF4-FFF2-40B4-BE49-F238E27FC236}">
                <a16:creationId xmlns:a16="http://schemas.microsoft.com/office/drawing/2014/main" id="{DEAB9E56-5DDE-1B23-444F-7510F23537B4}"/>
              </a:ext>
            </a:extLst>
          </p:cNvPr>
          <p:cNvSpPr/>
          <p:nvPr userDrawn="1"/>
        </p:nvSpPr>
        <p:spPr>
          <a:xfrm flipV="1">
            <a:off x="0" y="5599522"/>
            <a:ext cx="12192000" cy="1258478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chemeClr val="tx1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F4D61E-BA0F-6657-2D99-30F950CFC2C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142" y="5948532"/>
            <a:ext cx="7153671" cy="6400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CB3782-7C7E-E7C2-14ED-B678A0A2BD7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1319" y="375354"/>
            <a:ext cx="2622855" cy="685337"/>
          </a:xfrm>
          <a:prstGeom prst="rect">
            <a:avLst/>
          </a:prstGeom>
        </p:spPr>
      </p:pic>
      <p:pic>
        <p:nvPicPr>
          <p:cNvPr id="9" name="Picture 8" descr="A grass field with buildings and trees&#10;&#10;Description automatically generated">
            <a:extLst>
              <a:ext uri="{FF2B5EF4-FFF2-40B4-BE49-F238E27FC236}">
                <a16:creationId xmlns:a16="http://schemas.microsoft.com/office/drawing/2014/main" id="{C730AD50-2081-D785-E4CA-1BB3AD0D30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96"/>
          <a:stretch/>
        </p:blipFill>
        <p:spPr>
          <a:xfrm>
            <a:off x="0" y="0"/>
            <a:ext cx="4978017" cy="559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81591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laceholder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213307" y="434835"/>
            <a:ext cx="4351461" cy="604058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52315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4186693" y="1520190"/>
            <a:ext cx="3818614" cy="381762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1808634" y="2011680"/>
            <a:ext cx="2835378" cy="283464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7547988" y="2011680"/>
            <a:ext cx="2835378" cy="283464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27499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1019758" y="1215390"/>
            <a:ext cx="2103668" cy="210312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706508" y="1215390"/>
            <a:ext cx="2103668" cy="210312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/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393257" y="1215390"/>
            <a:ext cx="2103668" cy="210312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/>
          </a:p>
        </p:txBody>
      </p:sp>
      <p:sp>
        <p:nvSpPr>
          <p:cNvPr id="17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9080007" y="1215390"/>
            <a:ext cx="2103668" cy="210312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63073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5999" cy="45068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21355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5999" cy="45068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24604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753230" y="2312894"/>
            <a:ext cx="5017060" cy="290456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6440970" y="2312894"/>
            <a:ext cx="5017060" cy="290456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53542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6485985" y="3491344"/>
            <a:ext cx="4998986" cy="26011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51131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0" y="2165685"/>
            <a:ext cx="12192000" cy="30199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72422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6488287" y="0"/>
            <a:ext cx="5694113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284505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0" y="4211782"/>
            <a:ext cx="12182400" cy="26462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0245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Image &amp; Text Slide_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mage 0" descr="preencoded.png">
            <a:extLst>
              <a:ext uri="{FF2B5EF4-FFF2-40B4-BE49-F238E27FC236}">
                <a16:creationId xmlns:a16="http://schemas.microsoft.com/office/drawing/2014/main" id="{924CBA0F-D2D7-FC22-8276-F9B3744C9918}"/>
              </a:ext>
            </a:extLst>
          </p:cNvPr>
          <p:cNvSpPr/>
          <p:nvPr userDrawn="1"/>
        </p:nvSpPr>
        <p:spPr>
          <a:xfrm flipV="1">
            <a:off x="0" y="5599522"/>
            <a:ext cx="12192000" cy="1258478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rgbClr val="002D74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E978DDC6-0B70-9EF3-DD04-FB39223A01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136" y="1405655"/>
            <a:ext cx="6570737" cy="5334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200" b="1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D9B0DE7E-A906-9EF8-2115-07AC700248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9136" y="2015671"/>
            <a:ext cx="6570737" cy="333652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ct val="70000"/>
              </a:lnSpc>
              <a:buNone/>
              <a:defRPr sz="2000" b="1" i="0">
                <a:solidFill>
                  <a:srgbClr val="008F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ACB2F6FE-D785-BE57-8150-2E84D83E30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57925" y="2505433"/>
            <a:ext cx="6570737" cy="25074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0A4733B8-6BD5-2DA8-188B-68EDBCD4AE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15346" y="6104641"/>
            <a:ext cx="2713316" cy="248240"/>
          </a:xfrm>
          <a:prstGeom prst="rect">
            <a:avLst/>
          </a:prstGeom>
        </p:spPr>
      </p:pic>
      <p:pic>
        <p:nvPicPr>
          <p:cNvPr id="14" name="Picture 13" descr="A black and white logo&#10;&#10;Description automatically generated">
            <a:extLst>
              <a:ext uri="{FF2B5EF4-FFF2-40B4-BE49-F238E27FC236}">
                <a16:creationId xmlns:a16="http://schemas.microsoft.com/office/drawing/2014/main" id="{7B604D79-ADD3-B4C0-9E21-AAD6342090A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12" y="5862845"/>
            <a:ext cx="1411704" cy="676834"/>
          </a:xfrm>
          <a:prstGeom prst="rect">
            <a:avLst/>
          </a:prstGeom>
        </p:spPr>
      </p:pic>
      <p:sp>
        <p:nvSpPr>
          <p:cNvPr id="4" name="Image 0" descr="preencoded.png">
            <a:extLst>
              <a:ext uri="{FF2B5EF4-FFF2-40B4-BE49-F238E27FC236}">
                <a16:creationId xmlns:a16="http://schemas.microsoft.com/office/drawing/2014/main" id="{DEAB9E56-5DDE-1B23-444F-7510F23537B4}"/>
              </a:ext>
            </a:extLst>
          </p:cNvPr>
          <p:cNvSpPr/>
          <p:nvPr userDrawn="1"/>
        </p:nvSpPr>
        <p:spPr>
          <a:xfrm flipV="1">
            <a:off x="0" y="5599522"/>
            <a:ext cx="12192000" cy="1258478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chemeClr val="tx1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F4D61E-BA0F-6657-2D99-30F950CFC2C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142" y="5948532"/>
            <a:ext cx="7153671" cy="6400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CB3782-7C7E-E7C2-14ED-B678A0A2BD7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1319" y="375354"/>
            <a:ext cx="2622855" cy="685337"/>
          </a:xfrm>
          <a:prstGeom prst="rect">
            <a:avLst/>
          </a:prstGeom>
        </p:spPr>
      </p:pic>
      <p:pic>
        <p:nvPicPr>
          <p:cNvPr id="10" name="Picture 9" descr="A light bulb from a string&#10;&#10;Description automatically generated">
            <a:extLst>
              <a:ext uri="{FF2B5EF4-FFF2-40B4-BE49-F238E27FC236}">
                <a16:creationId xmlns:a16="http://schemas.microsoft.com/office/drawing/2014/main" id="{9D10843E-71AF-145B-0168-DB3948C3C1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2" t="236" r="21238" b="-236"/>
          <a:stretch/>
        </p:blipFill>
        <p:spPr>
          <a:xfrm>
            <a:off x="0" y="0"/>
            <a:ext cx="5029200" cy="562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7843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28321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4800326" y="1535113"/>
            <a:ext cx="2592999" cy="259232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30943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9347507" y="2662661"/>
            <a:ext cx="1669728" cy="29748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7177836" y="2662661"/>
            <a:ext cx="1669728" cy="29748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869413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9045331" y="1374000"/>
            <a:ext cx="2459314" cy="438164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27108" y="1374000"/>
            <a:ext cx="2459314" cy="438164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20381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48851" y="2662661"/>
            <a:ext cx="1669728" cy="29748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1279180" y="2662661"/>
            <a:ext cx="1669728" cy="29748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74346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6594060" y="2060286"/>
            <a:ext cx="5076812" cy="284800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203895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7873034" y="1014456"/>
            <a:ext cx="3567089" cy="476859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4305945" y="1014456"/>
            <a:ext cx="3567089" cy="476859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738856" y="1014456"/>
            <a:ext cx="3567089" cy="476859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666682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4101869" y="1897380"/>
            <a:ext cx="3988261" cy="226314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7363802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1072130" y="1897380"/>
            <a:ext cx="3988261" cy="226314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875465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7238708" y="2207623"/>
            <a:ext cx="3750017" cy="23643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330003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3022752" y="2266950"/>
            <a:ext cx="6146496" cy="37833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-3123744" y="2266950"/>
            <a:ext cx="6146496" cy="37833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9"/>
          </p:nvPr>
        </p:nvSpPr>
        <p:spPr>
          <a:xfrm>
            <a:off x="9169248" y="2266950"/>
            <a:ext cx="6146496" cy="37833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17372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age &amp; Text Slide_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mage 0" descr="preencoded.png">
            <a:extLst>
              <a:ext uri="{FF2B5EF4-FFF2-40B4-BE49-F238E27FC236}">
                <a16:creationId xmlns:a16="http://schemas.microsoft.com/office/drawing/2014/main" id="{924CBA0F-D2D7-FC22-8276-F9B3744C9918}"/>
              </a:ext>
            </a:extLst>
          </p:cNvPr>
          <p:cNvSpPr/>
          <p:nvPr userDrawn="1"/>
        </p:nvSpPr>
        <p:spPr>
          <a:xfrm flipV="1">
            <a:off x="0" y="5599522"/>
            <a:ext cx="12192000" cy="1258478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rgbClr val="002D74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E978DDC6-0B70-9EF3-DD04-FB39223A01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136" y="1405655"/>
            <a:ext cx="6570737" cy="5334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200" b="1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D9B0DE7E-A906-9EF8-2115-07AC700248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9136" y="2015671"/>
            <a:ext cx="6570737" cy="333652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ct val="70000"/>
              </a:lnSpc>
              <a:buNone/>
              <a:defRPr sz="2000" b="1" i="0">
                <a:solidFill>
                  <a:srgbClr val="008F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ACB2F6FE-D785-BE57-8150-2E84D83E30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57925" y="2505433"/>
            <a:ext cx="6570737" cy="25074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0A4733B8-6BD5-2DA8-188B-68EDBCD4AE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15346" y="6104641"/>
            <a:ext cx="2713316" cy="248240"/>
          </a:xfrm>
          <a:prstGeom prst="rect">
            <a:avLst/>
          </a:prstGeom>
        </p:spPr>
      </p:pic>
      <p:pic>
        <p:nvPicPr>
          <p:cNvPr id="14" name="Picture 13" descr="A black and white logo&#10;&#10;Description automatically generated">
            <a:extLst>
              <a:ext uri="{FF2B5EF4-FFF2-40B4-BE49-F238E27FC236}">
                <a16:creationId xmlns:a16="http://schemas.microsoft.com/office/drawing/2014/main" id="{7B604D79-ADD3-B4C0-9E21-AAD6342090A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12" y="5862845"/>
            <a:ext cx="1411704" cy="676834"/>
          </a:xfrm>
          <a:prstGeom prst="rect">
            <a:avLst/>
          </a:prstGeom>
        </p:spPr>
      </p:pic>
      <p:sp>
        <p:nvSpPr>
          <p:cNvPr id="4" name="Image 0" descr="preencoded.png">
            <a:extLst>
              <a:ext uri="{FF2B5EF4-FFF2-40B4-BE49-F238E27FC236}">
                <a16:creationId xmlns:a16="http://schemas.microsoft.com/office/drawing/2014/main" id="{DEAB9E56-5DDE-1B23-444F-7510F23537B4}"/>
              </a:ext>
            </a:extLst>
          </p:cNvPr>
          <p:cNvSpPr/>
          <p:nvPr userDrawn="1"/>
        </p:nvSpPr>
        <p:spPr>
          <a:xfrm flipV="1">
            <a:off x="0" y="5599522"/>
            <a:ext cx="12192000" cy="1258478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chemeClr val="tx1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F4D61E-BA0F-6657-2D99-30F950CFC2C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142" y="5948532"/>
            <a:ext cx="7153671" cy="6400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CB3782-7C7E-E7C2-14ED-B678A0A2BD7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1319" y="375354"/>
            <a:ext cx="2622855" cy="685337"/>
          </a:xfrm>
          <a:prstGeom prst="rect">
            <a:avLst/>
          </a:prstGeom>
        </p:spPr>
      </p:pic>
      <p:pic>
        <p:nvPicPr>
          <p:cNvPr id="9" name="Picture 8" descr="A group of people working on a table&#10;&#10;Description automatically generated">
            <a:extLst>
              <a:ext uri="{FF2B5EF4-FFF2-40B4-BE49-F238E27FC236}">
                <a16:creationId xmlns:a16="http://schemas.microsoft.com/office/drawing/2014/main" id="{C6190949-453D-C7F1-C96F-00072675C0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83" r="25680"/>
          <a:stretch/>
        </p:blipFill>
        <p:spPr>
          <a:xfrm>
            <a:off x="0" y="0"/>
            <a:ext cx="5002307" cy="562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84564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4"/>
          <p:cNvSpPr>
            <a:spLocks noGrp="1"/>
          </p:cNvSpPr>
          <p:nvPr>
            <p:ph type="pic" sz="quarter" idx="19"/>
          </p:nvPr>
        </p:nvSpPr>
        <p:spPr>
          <a:xfrm>
            <a:off x="6076944" y="2289777"/>
            <a:ext cx="6115055" cy="334044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831417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sponsive 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 noChangeAspect="1"/>
          </p:cNvSpPr>
          <p:nvPr>
            <p:ph type="pic" sz="quarter" idx="25"/>
          </p:nvPr>
        </p:nvSpPr>
        <p:spPr>
          <a:xfrm>
            <a:off x="4218185" y="2685935"/>
            <a:ext cx="3340603" cy="1892739"/>
          </a:xfrm>
        </p:spPr>
        <p:txBody>
          <a:bodyPr anchor="t">
            <a:normAutofit/>
          </a:bodyPr>
          <a:lstStyle>
            <a:lvl1pPr marL="0" indent="0" algn="ctr">
              <a:buNone/>
              <a:defRPr sz="1100">
                <a:latin typeface="Calibri Light"/>
                <a:cs typeface="Calibri Light"/>
              </a:defRPr>
            </a:lvl1pPr>
          </a:lstStyle>
          <a:p>
            <a:endParaRPr lang="id-ID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sz="quarter" idx="22" hasCustomPrompt="1"/>
          </p:nvPr>
        </p:nvSpPr>
        <p:spPr>
          <a:xfrm>
            <a:off x="8178587" y="4495827"/>
            <a:ext cx="506949" cy="884469"/>
          </a:xfrm>
        </p:spPr>
        <p:txBody>
          <a:bodyPr anchor="t">
            <a:normAutofit/>
          </a:bodyPr>
          <a:lstStyle>
            <a:lvl1pPr marL="0" indent="0" algn="l">
              <a:lnSpc>
                <a:spcPct val="50000"/>
              </a:lnSpc>
              <a:buNone/>
              <a:defRPr sz="350">
                <a:latin typeface="Calibri Light"/>
                <a:cs typeface="Calibri Light"/>
              </a:defRPr>
            </a:lvl1pPr>
          </a:lstStyle>
          <a:p>
            <a:r>
              <a:rPr lang="id-ID" dirty="0"/>
              <a:t>Picture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sz="quarter" idx="26"/>
          </p:nvPr>
        </p:nvSpPr>
        <p:spPr>
          <a:xfrm>
            <a:off x="2377796" y="3987735"/>
            <a:ext cx="2127998" cy="1356225"/>
          </a:xfrm>
        </p:spPr>
        <p:txBody>
          <a:bodyPr anchor="t">
            <a:normAutofit/>
          </a:bodyPr>
          <a:lstStyle>
            <a:lvl1pPr marL="0" indent="0" algn="ctr">
              <a:buNone/>
              <a:defRPr sz="999">
                <a:latin typeface="Calibri Light"/>
                <a:cs typeface="Calibri Light"/>
              </a:defRPr>
            </a:lvl1pPr>
          </a:lstStyle>
          <a:p>
            <a:endParaRPr lang="id-ID" dirty="0"/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sz="quarter" idx="24"/>
          </p:nvPr>
        </p:nvSpPr>
        <p:spPr>
          <a:xfrm>
            <a:off x="7119765" y="3910555"/>
            <a:ext cx="1127325" cy="1451271"/>
          </a:xfrm>
        </p:spPr>
        <p:txBody>
          <a:bodyPr anchor="t">
            <a:normAutofit/>
          </a:bodyPr>
          <a:lstStyle>
            <a:lvl1pPr marL="0" indent="0" algn="ctr">
              <a:buNone/>
              <a:defRPr sz="999">
                <a:latin typeface="Calibri Light"/>
                <a:cs typeface="Calibri Light"/>
              </a:defRPr>
            </a:lvl1pPr>
          </a:lstStyle>
          <a:p>
            <a:endParaRPr lang="id-ID" dirty="0"/>
          </a:p>
        </p:txBody>
      </p:sp>
      <p:sp>
        <p:nvSpPr>
          <p:cNvPr id="11" name="Picture Placeholder 2"/>
          <p:cNvSpPr>
            <a:spLocks noGrp="1" noChangeAspect="1"/>
          </p:cNvSpPr>
          <p:nvPr>
            <p:ph type="pic" sz="quarter" idx="27"/>
          </p:nvPr>
        </p:nvSpPr>
        <p:spPr>
          <a:xfrm>
            <a:off x="8847973" y="5069438"/>
            <a:ext cx="220903" cy="278951"/>
          </a:xfrm>
        </p:spPr>
        <p:txBody>
          <a:bodyPr anchor="t">
            <a:normAutofit/>
          </a:bodyPr>
          <a:lstStyle>
            <a:lvl1pPr marL="0" indent="0" algn="ctr">
              <a:lnSpc>
                <a:spcPct val="50000"/>
              </a:lnSpc>
              <a:buNone/>
              <a:defRPr sz="100">
                <a:latin typeface="Calibri Light"/>
                <a:cs typeface="Calibri Light"/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321769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4051300"/>
            <a:ext cx="12192000" cy="2806700"/>
          </a:xfrm>
          <a:solidFill>
            <a:srgbClr val="F3F3F5"/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974602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mage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8625546" y="0"/>
            <a:ext cx="3566454" cy="6858000"/>
          </a:xfrm>
          <a:solidFill>
            <a:srgbClr val="F3F3F5"/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924251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Placeholder 4">
            <a:extLst>
              <a:ext uri="{FF2B5EF4-FFF2-40B4-BE49-F238E27FC236}">
                <a16:creationId xmlns:a16="http://schemas.microsoft.com/office/drawing/2014/main" id="{1915A2AD-49A3-01DE-DFD0-80FDB73D4A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" y="0"/>
            <a:ext cx="12188825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28130F2-632B-A73C-5D20-FBF0039782B4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-6642"/>
            <a:ext cx="12192000" cy="6864642"/>
          </a:xfrm>
          <a:prstGeom prst="rect">
            <a:avLst/>
          </a:prstGeom>
          <a:gradFill flip="none" rotWithShape="1">
            <a:gsLst>
              <a:gs pos="0">
                <a:srgbClr val="2F3D4C">
                  <a:alpha val="75000"/>
                </a:srgbClr>
              </a:gs>
              <a:gs pos="100000">
                <a:srgbClr val="22232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5CF7E11-979D-4CDC-CC28-8CAC5CBDDB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316" y="5240936"/>
            <a:ext cx="3273368" cy="686153"/>
          </a:xfrm>
          <a:prstGeom prst="rect">
            <a:avLst/>
          </a:prstGeom>
        </p:spPr>
      </p:pic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9B99E178-1B97-7456-4E04-23741C0D13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50688" y="2616005"/>
            <a:ext cx="8290624" cy="33098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217" rtl="0" eaLnBrk="1" latinLnBrk="0" hangingPunct="1">
              <a:buNone/>
              <a:defRPr lang="en-US" sz="2000" kern="1200" spc="300" dirty="0">
                <a:solidFill>
                  <a:schemeClr val="bg2"/>
                </a:solidFill>
                <a:latin typeface="+mn-lt"/>
                <a:ea typeface="Montserrat" charset="0"/>
                <a:cs typeface="Montserrat" charset="0"/>
              </a:defRPr>
            </a:lvl1pPr>
          </a:lstStyle>
          <a:p>
            <a:pPr lvl="0"/>
            <a:r>
              <a:rPr lang="en-US" dirty="0"/>
              <a:t>SUB-TITLE #1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EC560C4D-AAA4-B678-14F7-CE94D17270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27957" y="2945241"/>
            <a:ext cx="9336087" cy="8726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lang="en-US" sz="6000" b="1" kern="1200" spc="600" dirty="0" smtClean="0">
                <a:solidFill>
                  <a:schemeClr val="bg2"/>
                </a:solidFill>
                <a:latin typeface="+mj-lt"/>
                <a:ea typeface="Montserrat" charset="0"/>
                <a:cs typeface="Montserrat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4CA40DEC-4ED1-D899-38C6-86EE071EF0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950688" y="3925590"/>
            <a:ext cx="8290624" cy="33098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217" rtl="0" eaLnBrk="1" latinLnBrk="0" hangingPunct="1">
              <a:buNone/>
              <a:defRPr lang="en-US" sz="2000" kern="1200" spc="300" dirty="0">
                <a:solidFill>
                  <a:schemeClr val="bg2"/>
                </a:solidFill>
                <a:latin typeface="+mn-lt"/>
                <a:ea typeface="Montserrat" charset="0"/>
                <a:cs typeface="Montserrat" charset="0"/>
              </a:defRPr>
            </a:lvl1pPr>
          </a:lstStyle>
          <a:p>
            <a:pPr lvl="0"/>
            <a:r>
              <a:rPr lang="en-US" dirty="0"/>
              <a:t>SUB-TITLE #2</a:t>
            </a:r>
          </a:p>
        </p:txBody>
      </p:sp>
    </p:spTree>
    <p:extLst>
      <p:ext uri="{BB962C8B-B14F-4D97-AF65-F5344CB8AC3E}">
        <p14:creationId xmlns:p14="http://schemas.microsoft.com/office/powerpoint/2010/main" val="1644408949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3081ADE-EBD9-46C2-AA10-D0EE1F348012}"/>
              </a:ext>
            </a:extLst>
          </p:cNvPr>
          <p:cNvSpPr/>
          <p:nvPr userDrawn="1"/>
        </p:nvSpPr>
        <p:spPr>
          <a:xfrm>
            <a:off x="0" y="-6642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2F3D4C"/>
              </a:gs>
              <a:gs pos="100000">
                <a:srgbClr val="22232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B1C481-7D1B-47AD-B071-C97EED9C79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65" y="1105429"/>
            <a:ext cx="3273368" cy="68615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A97096B-DD21-4207-B31D-421A8A7CDE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98608" y="1122363"/>
            <a:ext cx="4631392" cy="308850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E07F1B4-17E0-40C8-88D8-D2B8B5F5849F}"/>
              </a:ext>
            </a:extLst>
          </p:cNvPr>
          <p:cNvSpPr/>
          <p:nvPr userDrawn="1"/>
        </p:nvSpPr>
        <p:spPr>
          <a:xfrm>
            <a:off x="5800143" y="2029600"/>
            <a:ext cx="4262230" cy="3123953"/>
          </a:xfrm>
          <a:prstGeom prst="rect">
            <a:avLst/>
          </a:prstGeom>
          <a:solidFill>
            <a:srgbClr val="3CA5D5">
              <a:alpha val="74902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5E5DBD43-5433-4E19-80C4-FD85E5A118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7875" y="5153553"/>
            <a:ext cx="10515600" cy="1093260"/>
          </a:xfrm>
          <a:prstGeom prst="rect">
            <a:avLst/>
          </a:prstGeom>
        </p:spPr>
        <p:txBody>
          <a:bodyPr/>
          <a:lstStyle>
            <a:lvl1pPr>
              <a:buNone/>
              <a:defRPr b="1">
                <a:solidFill>
                  <a:schemeClr val="bg1"/>
                </a:solidFill>
              </a:defRPr>
            </a:lvl1pPr>
            <a:lvl2pPr>
              <a:buNone/>
              <a:defRPr i="1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CLICK TO EDIT PRESENTOR NAME</a:t>
            </a:r>
          </a:p>
          <a:p>
            <a:pPr lvl="1"/>
            <a:r>
              <a:rPr lang="en-US" dirty="0"/>
              <a:t>PRESENTOR TITLE</a:t>
            </a:r>
          </a:p>
        </p:txBody>
      </p:sp>
      <p:sp>
        <p:nvSpPr>
          <p:cNvPr id="28" name="Title 27">
            <a:extLst>
              <a:ext uri="{FF2B5EF4-FFF2-40B4-BE49-F238E27FC236}">
                <a16:creationId xmlns:a16="http://schemas.microsoft.com/office/drawing/2014/main" id="{FBA07CE7-27A1-4A56-8131-7B72CD0D34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7875" y="2809786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87223396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9CBF240C-A12C-4044-9DD0-882FD834C72F}"/>
              </a:ext>
            </a:extLst>
          </p:cNvPr>
          <p:cNvGrpSpPr/>
          <p:nvPr userDrawn="1"/>
        </p:nvGrpSpPr>
        <p:grpSpPr>
          <a:xfrm>
            <a:off x="685799" y="6393027"/>
            <a:ext cx="11328401" cy="261610"/>
            <a:chOff x="685799" y="6393027"/>
            <a:chExt cx="11328401" cy="26161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F6BE88E-F62E-4DEF-AB94-68A41235AFA0}"/>
                </a:ext>
              </a:extLst>
            </p:cNvPr>
            <p:cNvCxnSpPr>
              <a:cxnSpLocks/>
            </p:cNvCxnSpPr>
            <p:nvPr/>
          </p:nvCxnSpPr>
          <p:spPr>
            <a:xfrm>
              <a:off x="685799" y="6531429"/>
              <a:ext cx="8686801" cy="0"/>
            </a:xfrm>
            <a:prstGeom prst="line">
              <a:avLst/>
            </a:prstGeom>
            <a:ln w="12700">
              <a:solidFill>
                <a:srgbClr val="2E3B4A">
                  <a:alpha val="5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A30209D-CF37-4147-9A31-9E1A5A2C5D86}"/>
                </a:ext>
              </a:extLst>
            </p:cNvPr>
            <p:cNvSpPr txBox="1"/>
            <p:nvPr/>
          </p:nvSpPr>
          <p:spPr>
            <a:xfrm>
              <a:off x="8642350" y="6393027"/>
              <a:ext cx="3371850" cy="261610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100" spc="300" dirty="0">
                  <a:solidFill>
                    <a:srgbClr val="2E3B4A"/>
                  </a:solidFill>
                  <a:latin typeface="Century Gothic" panose="020B0502020202020204" pitchFamily="34" charset="0"/>
                </a:rPr>
                <a:t>MICHIGAN.GOV/MSHDA</a:t>
              </a:r>
            </a:p>
          </p:txBody>
        </p:sp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E0C18C8-EE85-4C74-BFC7-DB0153648280}"/>
              </a:ext>
            </a:extLst>
          </p:cNvPr>
          <p:cNvCxnSpPr/>
          <p:nvPr userDrawn="1"/>
        </p:nvCxnSpPr>
        <p:spPr>
          <a:xfrm>
            <a:off x="832286" y="1703016"/>
            <a:ext cx="3185160" cy="0"/>
          </a:xfrm>
          <a:prstGeom prst="line">
            <a:avLst/>
          </a:prstGeom>
          <a:ln w="12700">
            <a:solidFill>
              <a:srgbClr val="3CA5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8D78F470-BC84-4AE4-BD98-381050484AC1}"/>
              </a:ext>
            </a:extLst>
          </p:cNvPr>
          <p:cNvSpPr/>
          <p:nvPr userDrawn="1"/>
        </p:nvSpPr>
        <p:spPr>
          <a:xfrm>
            <a:off x="11506201" y="0"/>
            <a:ext cx="685799" cy="606516"/>
          </a:xfrm>
          <a:prstGeom prst="rect">
            <a:avLst/>
          </a:prstGeom>
          <a:solidFill>
            <a:srgbClr val="3CA5D5">
              <a:alpha val="74902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7E7ED57-C95A-4B92-800E-06F8403F5C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668001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E3B4A"/>
                </a:solidFill>
              </a:defRPr>
            </a:lvl1pPr>
            <a:lvl2pPr>
              <a:defRPr>
                <a:solidFill>
                  <a:srgbClr val="2E3B4A"/>
                </a:solidFill>
              </a:defRPr>
            </a:lvl2pPr>
            <a:lvl3pPr>
              <a:defRPr>
                <a:solidFill>
                  <a:srgbClr val="2E3B4A"/>
                </a:solidFill>
              </a:defRPr>
            </a:lvl3pPr>
            <a:lvl4pPr>
              <a:defRPr>
                <a:solidFill>
                  <a:srgbClr val="2E3B4A"/>
                </a:solidFill>
              </a:defRPr>
            </a:lvl4pPr>
            <a:lvl5pPr>
              <a:defRPr>
                <a:solidFill>
                  <a:srgbClr val="2E3B4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4C16CF4-5950-4D81-B28B-CDE6E545B3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06516"/>
            <a:ext cx="10515600" cy="10841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E3B4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8184674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6143435-9074-4D81-82E3-47F5674AD19A}"/>
              </a:ext>
            </a:extLst>
          </p:cNvPr>
          <p:cNvSpPr/>
          <p:nvPr userDrawn="1"/>
        </p:nvSpPr>
        <p:spPr>
          <a:xfrm>
            <a:off x="0" y="-15948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2F3D4C"/>
              </a:gs>
              <a:gs pos="100000">
                <a:srgbClr val="22232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2E3B4A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CBF240C-A12C-4044-9DD0-882FD834C72F}"/>
              </a:ext>
            </a:extLst>
          </p:cNvPr>
          <p:cNvGrpSpPr/>
          <p:nvPr userDrawn="1"/>
        </p:nvGrpSpPr>
        <p:grpSpPr>
          <a:xfrm>
            <a:off x="685799" y="6393027"/>
            <a:ext cx="11328401" cy="261610"/>
            <a:chOff x="685799" y="6393027"/>
            <a:chExt cx="11328401" cy="26161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F6BE88E-F62E-4DEF-AB94-68A41235AFA0}"/>
                </a:ext>
              </a:extLst>
            </p:cNvPr>
            <p:cNvCxnSpPr>
              <a:cxnSpLocks/>
            </p:cNvCxnSpPr>
            <p:nvPr/>
          </p:nvCxnSpPr>
          <p:spPr>
            <a:xfrm>
              <a:off x="685799" y="6531429"/>
              <a:ext cx="8686801" cy="0"/>
            </a:xfrm>
            <a:prstGeom prst="line">
              <a:avLst/>
            </a:prstGeom>
            <a:ln>
              <a:solidFill>
                <a:srgbClr val="FFFFFF">
                  <a:alpha val="5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A30209D-CF37-4147-9A31-9E1A5A2C5D86}"/>
                </a:ext>
              </a:extLst>
            </p:cNvPr>
            <p:cNvSpPr txBox="1"/>
            <p:nvPr/>
          </p:nvSpPr>
          <p:spPr>
            <a:xfrm>
              <a:off x="8642350" y="6393027"/>
              <a:ext cx="3371850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100" spc="300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MICHIGAN.GOV/MSHDA</a:t>
              </a:r>
            </a:p>
          </p:txBody>
        </p:sp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E0C18C8-EE85-4C74-BFC7-DB0153648280}"/>
              </a:ext>
            </a:extLst>
          </p:cNvPr>
          <p:cNvCxnSpPr/>
          <p:nvPr userDrawn="1"/>
        </p:nvCxnSpPr>
        <p:spPr>
          <a:xfrm>
            <a:off x="851208" y="1709326"/>
            <a:ext cx="3185160" cy="0"/>
          </a:xfrm>
          <a:prstGeom prst="line">
            <a:avLst/>
          </a:prstGeom>
          <a:ln w="12700">
            <a:solidFill>
              <a:srgbClr val="3CA5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8D78F470-BC84-4AE4-BD98-381050484AC1}"/>
              </a:ext>
            </a:extLst>
          </p:cNvPr>
          <p:cNvSpPr/>
          <p:nvPr userDrawn="1"/>
        </p:nvSpPr>
        <p:spPr>
          <a:xfrm>
            <a:off x="11506201" y="-21156"/>
            <a:ext cx="685799" cy="627672"/>
          </a:xfrm>
          <a:prstGeom prst="rect">
            <a:avLst/>
          </a:prstGeom>
          <a:solidFill>
            <a:srgbClr val="3CA5D5">
              <a:alpha val="74902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0A5132CF-B1FD-4082-80D7-86F2CE4619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668001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090C81C3-B97A-4AE7-B3B9-C927E029E3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06516"/>
            <a:ext cx="10515600" cy="10841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55171911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9423C2D-7841-47AA-AF14-B52E8255E3D9}"/>
              </a:ext>
            </a:extLst>
          </p:cNvPr>
          <p:cNvSpPr/>
          <p:nvPr userDrawn="1"/>
        </p:nvSpPr>
        <p:spPr>
          <a:xfrm rot="5400000">
            <a:off x="5250657" y="-5250659"/>
            <a:ext cx="1690684" cy="12192002"/>
          </a:xfrm>
          <a:prstGeom prst="rect">
            <a:avLst/>
          </a:prstGeom>
          <a:solidFill>
            <a:srgbClr val="3CA5D5">
              <a:alpha val="74902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CBF240C-A12C-4044-9DD0-882FD834C72F}"/>
              </a:ext>
            </a:extLst>
          </p:cNvPr>
          <p:cNvGrpSpPr/>
          <p:nvPr userDrawn="1"/>
        </p:nvGrpSpPr>
        <p:grpSpPr>
          <a:xfrm>
            <a:off x="685799" y="6393027"/>
            <a:ext cx="11328401" cy="261610"/>
            <a:chOff x="685799" y="6393027"/>
            <a:chExt cx="11328401" cy="26161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F6BE88E-F62E-4DEF-AB94-68A41235AFA0}"/>
                </a:ext>
              </a:extLst>
            </p:cNvPr>
            <p:cNvCxnSpPr>
              <a:cxnSpLocks/>
            </p:cNvCxnSpPr>
            <p:nvPr/>
          </p:nvCxnSpPr>
          <p:spPr>
            <a:xfrm>
              <a:off x="685799" y="6531429"/>
              <a:ext cx="8686801" cy="0"/>
            </a:xfrm>
            <a:prstGeom prst="line">
              <a:avLst/>
            </a:prstGeom>
            <a:ln w="12700">
              <a:solidFill>
                <a:srgbClr val="2E3B4A">
                  <a:alpha val="5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A30209D-CF37-4147-9A31-9E1A5A2C5D86}"/>
                </a:ext>
              </a:extLst>
            </p:cNvPr>
            <p:cNvSpPr txBox="1"/>
            <p:nvPr/>
          </p:nvSpPr>
          <p:spPr>
            <a:xfrm>
              <a:off x="8642350" y="6393027"/>
              <a:ext cx="3371850" cy="261610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100" spc="300" dirty="0">
                  <a:solidFill>
                    <a:srgbClr val="2E3B4A"/>
                  </a:solidFill>
                  <a:latin typeface="Century Gothic" panose="020B0502020202020204" pitchFamily="34" charset="0"/>
                </a:rPr>
                <a:t>MICHIGAN.GOV/MSHDA</a:t>
              </a:r>
            </a:p>
          </p:txBody>
        </p:sp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E0C18C8-EE85-4C74-BFC7-DB0153648280}"/>
              </a:ext>
            </a:extLst>
          </p:cNvPr>
          <p:cNvCxnSpPr/>
          <p:nvPr userDrawn="1"/>
        </p:nvCxnSpPr>
        <p:spPr>
          <a:xfrm>
            <a:off x="832286" y="1703016"/>
            <a:ext cx="3185160" cy="0"/>
          </a:xfrm>
          <a:prstGeom prst="line">
            <a:avLst/>
          </a:prstGeom>
          <a:ln w="12700">
            <a:solidFill>
              <a:srgbClr val="3CA5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7E7ED57-C95A-4B92-800E-06F8403F5C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668001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E3B4A"/>
                </a:solidFill>
              </a:defRPr>
            </a:lvl1pPr>
            <a:lvl2pPr>
              <a:defRPr>
                <a:solidFill>
                  <a:srgbClr val="2E3B4A"/>
                </a:solidFill>
              </a:defRPr>
            </a:lvl2pPr>
            <a:lvl3pPr>
              <a:defRPr>
                <a:solidFill>
                  <a:srgbClr val="2E3B4A"/>
                </a:solidFill>
              </a:defRPr>
            </a:lvl3pPr>
            <a:lvl4pPr>
              <a:defRPr>
                <a:solidFill>
                  <a:srgbClr val="2E3B4A"/>
                </a:solidFill>
              </a:defRPr>
            </a:lvl4pPr>
            <a:lvl5pPr>
              <a:defRPr>
                <a:solidFill>
                  <a:srgbClr val="2E3B4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41AA4DA-3659-4603-A2E4-5BD53E7AA2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606516"/>
            <a:ext cx="10668001" cy="10841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E3B4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11114283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6143435-9074-4D81-82E3-47F5674AD19A}"/>
              </a:ext>
            </a:extLst>
          </p:cNvPr>
          <p:cNvSpPr/>
          <p:nvPr userDrawn="1"/>
        </p:nvSpPr>
        <p:spPr>
          <a:xfrm>
            <a:off x="0" y="-15948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2F3D4C"/>
              </a:gs>
              <a:gs pos="100000">
                <a:srgbClr val="22232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2E3B4A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CBF240C-A12C-4044-9DD0-882FD834C72F}"/>
              </a:ext>
            </a:extLst>
          </p:cNvPr>
          <p:cNvGrpSpPr/>
          <p:nvPr userDrawn="1"/>
        </p:nvGrpSpPr>
        <p:grpSpPr>
          <a:xfrm>
            <a:off x="685799" y="6393027"/>
            <a:ext cx="11328401" cy="261610"/>
            <a:chOff x="685799" y="6393027"/>
            <a:chExt cx="11328401" cy="26161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F6BE88E-F62E-4DEF-AB94-68A41235AFA0}"/>
                </a:ext>
              </a:extLst>
            </p:cNvPr>
            <p:cNvCxnSpPr>
              <a:cxnSpLocks/>
            </p:cNvCxnSpPr>
            <p:nvPr/>
          </p:nvCxnSpPr>
          <p:spPr>
            <a:xfrm>
              <a:off x="685799" y="6531429"/>
              <a:ext cx="8686801" cy="0"/>
            </a:xfrm>
            <a:prstGeom prst="line">
              <a:avLst/>
            </a:prstGeom>
            <a:ln>
              <a:solidFill>
                <a:srgbClr val="FFFFFF">
                  <a:alpha val="5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A30209D-CF37-4147-9A31-9E1A5A2C5D86}"/>
                </a:ext>
              </a:extLst>
            </p:cNvPr>
            <p:cNvSpPr txBox="1"/>
            <p:nvPr/>
          </p:nvSpPr>
          <p:spPr>
            <a:xfrm>
              <a:off x="8642350" y="6393027"/>
              <a:ext cx="3371850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100" spc="300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MICHIGAN.GOV/MSHDA</a:t>
              </a:r>
            </a:p>
          </p:txBody>
        </p:sp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E0C18C8-EE85-4C74-BFC7-DB0153648280}"/>
              </a:ext>
            </a:extLst>
          </p:cNvPr>
          <p:cNvCxnSpPr/>
          <p:nvPr userDrawn="1"/>
        </p:nvCxnSpPr>
        <p:spPr>
          <a:xfrm>
            <a:off x="851208" y="1709326"/>
            <a:ext cx="3185160" cy="0"/>
          </a:xfrm>
          <a:prstGeom prst="line">
            <a:avLst/>
          </a:prstGeom>
          <a:ln w="12700">
            <a:solidFill>
              <a:srgbClr val="3CA5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0A5132CF-B1FD-4082-80D7-86F2CE4619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668001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34C980B-AE37-4F60-8CDA-B8321DF45562}"/>
              </a:ext>
            </a:extLst>
          </p:cNvPr>
          <p:cNvSpPr/>
          <p:nvPr userDrawn="1"/>
        </p:nvSpPr>
        <p:spPr>
          <a:xfrm rot="5400000">
            <a:off x="5242683" y="-5258633"/>
            <a:ext cx="1706632" cy="12192002"/>
          </a:xfrm>
          <a:prstGeom prst="rect">
            <a:avLst/>
          </a:prstGeom>
          <a:solidFill>
            <a:srgbClr val="3CA5D5">
              <a:alpha val="74902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E2B9D6C-9652-4E50-B810-3013D84A60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06516"/>
            <a:ext cx="10515600" cy="10841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218264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&amp; Text Slide_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mage 0" descr="preencoded.png">
            <a:extLst>
              <a:ext uri="{FF2B5EF4-FFF2-40B4-BE49-F238E27FC236}">
                <a16:creationId xmlns:a16="http://schemas.microsoft.com/office/drawing/2014/main" id="{924CBA0F-D2D7-FC22-8276-F9B3744C9918}"/>
              </a:ext>
            </a:extLst>
          </p:cNvPr>
          <p:cNvSpPr/>
          <p:nvPr userDrawn="1"/>
        </p:nvSpPr>
        <p:spPr>
          <a:xfrm flipV="1">
            <a:off x="0" y="5599522"/>
            <a:ext cx="12192000" cy="1258478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rgbClr val="002D74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E978DDC6-0B70-9EF3-DD04-FB39223A01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136" y="1405655"/>
            <a:ext cx="6570737" cy="5334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200" b="1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D9B0DE7E-A906-9EF8-2115-07AC700248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9136" y="2015671"/>
            <a:ext cx="6570737" cy="333652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ct val="70000"/>
              </a:lnSpc>
              <a:buNone/>
              <a:defRPr sz="2000" b="1" i="0">
                <a:solidFill>
                  <a:srgbClr val="008F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ACB2F6FE-D785-BE57-8150-2E84D83E30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57925" y="2505433"/>
            <a:ext cx="6570737" cy="25074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0A4733B8-6BD5-2DA8-188B-68EDBCD4AE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15346" y="6104641"/>
            <a:ext cx="2713316" cy="248240"/>
          </a:xfrm>
          <a:prstGeom prst="rect">
            <a:avLst/>
          </a:prstGeom>
        </p:spPr>
      </p:pic>
      <p:pic>
        <p:nvPicPr>
          <p:cNvPr id="14" name="Picture 13" descr="A black and white logo&#10;&#10;Description automatically generated">
            <a:extLst>
              <a:ext uri="{FF2B5EF4-FFF2-40B4-BE49-F238E27FC236}">
                <a16:creationId xmlns:a16="http://schemas.microsoft.com/office/drawing/2014/main" id="{7B604D79-ADD3-B4C0-9E21-AAD6342090A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12" y="5862845"/>
            <a:ext cx="1411704" cy="676834"/>
          </a:xfrm>
          <a:prstGeom prst="rect">
            <a:avLst/>
          </a:prstGeom>
        </p:spPr>
      </p:pic>
      <p:sp>
        <p:nvSpPr>
          <p:cNvPr id="4" name="Image 0" descr="preencoded.png">
            <a:extLst>
              <a:ext uri="{FF2B5EF4-FFF2-40B4-BE49-F238E27FC236}">
                <a16:creationId xmlns:a16="http://schemas.microsoft.com/office/drawing/2014/main" id="{DEAB9E56-5DDE-1B23-444F-7510F23537B4}"/>
              </a:ext>
            </a:extLst>
          </p:cNvPr>
          <p:cNvSpPr/>
          <p:nvPr userDrawn="1"/>
        </p:nvSpPr>
        <p:spPr>
          <a:xfrm flipV="1">
            <a:off x="0" y="5599522"/>
            <a:ext cx="12192000" cy="1258478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chemeClr val="tx1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F4D61E-BA0F-6657-2D99-30F950CFC2C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142" y="5948532"/>
            <a:ext cx="7153671" cy="6400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CB3782-7C7E-E7C2-14ED-B678A0A2BD7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1319" y="375354"/>
            <a:ext cx="2622855" cy="6853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78E031F-C66D-E7B5-DD6A-EB3F9C33FC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23" r="31237"/>
          <a:stretch/>
        </p:blipFill>
        <p:spPr>
          <a:xfrm>
            <a:off x="0" y="-26005"/>
            <a:ext cx="4735713" cy="5619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56877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5E56401-8FC3-4AC9-B5C9-DAE484873C18}"/>
              </a:ext>
            </a:extLst>
          </p:cNvPr>
          <p:cNvSpPr/>
          <p:nvPr userDrawn="1"/>
        </p:nvSpPr>
        <p:spPr>
          <a:xfrm rot="5400000">
            <a:off x="5250657" y="-5250659"/>
            <a:ext cx="1690684" cy="12192002"/>
          </a:xfrm>
          <a:prstGeom prst="rect">
            <a:avLst/>
          </a:prstGeom>
          <a:solidFill>
            <a:srgbClr val="3CA5D5">
              <a:alpha val="74902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16ABC5-C22B-441C-9AE7-BEAE1CEBED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E3B4A"/>
                </a:solidFill>
              </a:defRPr>
            </a:lvl1pPr>
            <a:lvl2pPr>
              <a:defRPr>
                <a:solidFill>
                  <a:srgbClr val="2E3B4A"/>
                </a:solidFill>
              </a:defRPr>
            </a:lvl2pPr>
            <a:lvl3pPr>
              <a:defRPr>
                <a:solidFill>
                  <a:srgbClr val="2E3B4A"/>
                </a:solidFill>
              </a:defRPr>
            </a:lvl3pPr>
            <a:lvl4pPr>
              <a:defRPr>
                <a:solidFill>
                  <a:srgbClr val="2E3B4A"/>
                </a:solidFill>
              </a:defRPr>
            </a:lvl4pPr>
            <a:lvl5pPr>
              <a:defRPr>
                <a:solidFill>
                  <a:srgbClr val="2E3B4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9D630B-AC6F-4E33-AD81-13D9BF5261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E3B4A"/>
                </a:solidFill>
              </a:defRPr>
            </a:lvl1pPr>
            <a:lvl2pPr>
              <a:defRPr>
                <a:solidFill>
                  <a:srgbClr val="2E3B4A"/>
                </a:solidFill>
              </a:defRPr>
            </a:lvl2pPr>
            <a:lvl3pPr>
              <a:defRPr>
                <a:solidFill>
                  <a:srgbClr val="2E3B4A"/>
                </a:solidFill>
              </a:defRPr>
            </a:lvl3pPr>
            <a:lvl4pPr>
              <a:defRPr>
                <a:solidFill>
                  <a:srgbClr val="2E3B4A"/>
                </a:solidFill>
              </a:defRPr>
            </a:lvl4pPr>
            <a:lvl5pPr>
              <a:defRPr>
                <a:solidFill>
                  <a:srgbClr val="2E3B4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6D5C78C-AA3E-4AAB-8033-76DC60A0EFB3}"/>
              </a:ext>
            </a:extLst>
          </p:cNvPr>
          <p:cNvCxnSpPr>
            <a:cxnSpLocks/>
          </p:cNvCxnSpPr>
          <p:nvPr userDrawn="1"/>
        </p:nvCxnSpPr>
        <p:spPr>
          <a:xfrm>
            <a:off x="685799" y="6531429"/>
            <a:ext cx="8686801" cy="0"/>
          </a:xfrm>
          <a:prstGeom prst="line">
            <a:avLst/>
          </a:prstGeom>
          <a:ln w="12700">
            <a:solidFill>
              <a:srgbClr val="2E3B4A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E0BCAEB-7C02-4871-AE77-802E4F82172D}"/>
              </a:ext>
            </a:extLst>
          </p:cNvPr>
          <p:cNvSpPr txBox="1"/>
          <p:nvPr userDrawn="1"/>
        </p:nvSpPr>
        <p:spPr>
          <a:xfrm>
            <a:off x="8642350" y="6393027"/>
            <a:ext cx="3371850" cy="2616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spc="300" dirty="0">
                <a:solidFill>
                  <a:srgbClr val="2E3B4A"/>
                </a:solidFill>
                <a:latin typeface="Century Gothic" panose="020B0502020202020204" pitchFamily="34" charset="0"/>
              </a:rPr>
              <a:t>MICHIGAN.GOV/MSHDA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DD6F7DA9-BD6B-4E43-9196-9190DBC7D5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606516"/>
            <a:ext cx="10668001" cy="10841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E3B4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80777689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544B96E-E7DA-4BAF-97A7-E8A86B767A6E}"/>
              </a:ext>
            </a:extLst>
          </p:cNvPr>
          <p:cNvSpPr/>
          <p:nvPr userDrawn="1"/>
        </p:nvSpPr>
        <p:spPr>
          <a:xfrm>
            <a:off x="0" y="-15948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2F3D4C"/>
              </a:gs>
              <a:gs pos="100000">
                <a:srgbClr val="22232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2E3B4A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5E56401-8FC3-4AC9-B5C9-DAE484873C18}"/>
              </a:ext>
            </a:extLst>
          </p:cNvPr>
          <p:cNvSpPr/>
          <p:nvPr userDrawn="1"/>
        </p:nvSpPr>
        <p:spPr>
          <a:xfrm rot="5400000">
            <a:off x="5242683" y="-5258633"/>
            <a:ext cx="1706632" cy="12192002"/>
          </a:xfrm>
          <a:prstGeom prst="rect">
            <a:avLst/>
          </a:prstGeom>
          <a:solidFill>
            <a:srgbClr val="3CA5D5">
              <a:alpha val="74902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16ABC5-C22B-441C-9AE7-BEAE1CEBED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9D630B-AC6F-4E33-AD81-13D9BF5261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46D01A8-9685-4951-A285-0E41C71178BF}"/>
              </a:ext>
            </a:extLst>
          </p:cNvPr>
          <p:cNvCxnSpPr>
            <a:cxnSpLocks/>
          </p:cNvCxnSpPr>
          <p:nvPr userDrawn="1"/>
        </p:nvCxnSpPr>
        <p:spPr>
          <a:xfrm>
            <a:off x="685799" y="6531429"/>
            <a:ext cx="868680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F20CF55-604B-4E48-8449-68A4F44D4ECC}"/>
              </a:ext>
            </a:extLst>
          </p:cNvPr>
          <p:cNvSpPr txBox="1"/>
          <p:nvPr userDrawn="1"/>
        </p:nvSpPr>
        <p:spPr>
          <a:xfrm>
            <a:off x="8642350" y="6393027"/>
            <a:ext cx="3371850" cy="2616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spc="300" dirty="0">
                <a:solidFill>
                  <a:schemeClr val="bg1"/>
                </a:solidFill>
                <a:latin typeface="Century Gothic" panose="020B0502020202020204" pitchFamily="34" charset="0"/>
              </a:rPr>
              <a:t>MICHIGAN.GOV/MSHDA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7ACA6D1D-E78C-4B8F-87F5-B141DD4CBC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06516"/>
            <a:ext cx="10515600" cy="10841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82729168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1927A-A72C-4DD7-A6B8-C44D40B1F2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06516"/>
            <a:ext cx="10515600" cy="10841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E3B4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16ABC5-C22B-441C-9AE7-BEAE1CEBED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E3B4A"/>
                </a:solidFill>
              </a:defRPr>
            </a:lvl1pPr>
            <a:lvl2pPr>
              <a:defRPr>
                <a:solidFill>
                  <a:srgbClr val="2E3B4A"/>
                </a:solidFill>
              </a:defRPr>
            </a:lvl2pPr>
            <a:lvl3pPr>
              <a:defRPr>
                <a:solidFill>
                  <a:srgbClr val="2E3B4A"/>
                </a:solidFill>
              </a:defRPr>
            </a:lvl3pPr>
            <a:lvl4pPr>
              <a:defRPr>
                <a:solidFill>
                  <a:srgbClr val="2E3B4A"/>
                </a:solidFill>
              </a:defRPr>
            </a:lvl4pPr>
            <a:lvl5pPr>
              <a:defRPr>
                <a:solidFill>
                  <a:srgbClr val="2E3B4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9D630B-AC6F-4E33-AD81-13D9BF5261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E3B4A"/>
                </a:solidFill>
              </a:defRPr>
            </a:lvl1pPr>
            <a:lvl2pPr>
              <a:defRPr>
                <a:solidFill>
                  <a:srgbClr val="2E3B4A"/>
                </a:solidFill>
              </a:defRPr>
            </a:lvl2pPr>
            <a:lvl3pPr>
              <a:defRPr>
                <a:solidFill>
                  <a:srgbClr val="2E3B4A"/>
                </a:solidFill>
              </a:defRPr>
            </a:lvl3pPr>
            <a:lvl4pPr>
              <a:defRPr>
                <a:solidFill>
                  <a:srgbClr val="2E3B4A"/>
                </a:solidFill>
              </a:defRPr>
            </a:lvl4pPr>
            <a:lvl5pPr>
              <a:defRPr>
                <a:solidFill>
                  <a:srgbClr val="2E3B4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6D5C78C-AA3E-4AAB-8033-76DC60A0EFB3}"/>
              </a:ext>
            </a:extLst>
          </p:cNvPr>
          <p:cNvCxnSpPr>
            <a:cxnSpLocks/>
          </p:cNvCxnSpPr>
          <p:nvPr userDrawn="1"/>
        </p:nvCxnSpPr>
        <p:spPr>
          <a:xfrm>
            <a:off x="685799" y="6531429"/>
            <a:ext cx="8686801" cy="0"/>
          </a:xfrm>
          <a:prstGeom prst="line">
            <a:avLst/>
          </a:prstGeom>
          <a:ln w="12700">
            <a:solidFill>
              <a:srgbClr val="2E3B4A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E0BCAEB-7C02-4871-AE77-802E4F82172D}"/>
              </a:ext>
            </a:extLst>
          </p:cNvPr>
          <p:cNvSpPr txBox="1"/>
          <p:nvPr userDrawn="1"/>
        </p:nvSpPr>
        <p:spPr>
          <a:xfrm>
            <a:off x="8642350" y="6393027"/>
            <a:ext cx="3371850" cy="2616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spc="300" dirty="0">
                <a:solidFill>
                  <a:srgbClr val="2E3B4A"/>
                </a:solidFill>
                <a:latin typeface="Century Gothic" panose="020B0502020202020204" pitchFamily="34" charset="0"/>
              </a:rPr>
              <a:t>MICHIGAN.GOV/MSHDA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73BBE8-5EC9-40B0-A5A3-F1B0DC001FA9}"/>
              </a:ext>
            </a:extLst>
          </p:cNvPr>
          <p:cNvSpPr/>
          <p:nvPr userDrawn="1"/>
        </p:nvSpPr>
        <p:spPr>
          <a:xfrm>
            <a:off x="11506201" y="0"/>
            <a:ext cx="685799" cy="606516"/>
          </a:xfrm>
          <a:prstGeom prst="rect">
            <a:avLst/>
          </a:prstGeom>
          <a:solidFill>
            <a:srgbClr val="3CA5D5">
              <a:alpha val="74902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87FE266-0D34-49F9-94AB-F08289D278DC}"/>
              </a:ext>
            </a:extLst>
          </p:cNvPr>
          <p:cNvCxnSpPr/>
          <p:nvPr userDrawn="1"/>
        </p:nvCxnSpPr>
        <p:spPr>
          <a:xfrm>
            <a:off x="838200" y="1690688"/>
            <a:ext cx="3185160" cy="0"/>
          </a:xfrm>
          <a:prstGeom prst="line">
            <a:avLst/>
          </a:prstGeom>
          <a:ln w="12700">
            <a:solidFill>
              <a:srgbClr val="3CA5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8143051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0F39F30-9AC4-48E3-9199-F246D1E93E5D}"/>
              </a:ext>
            </a:extLst>
          </p:cNvPr>
          <p:cNvSpPr/>
          <p:nvPr userDrawn="1"/>
        </p:nvSpPr>
        <p:spPr>
          <a:xfrm>
            <a:off x="0" y="-15948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2F3D4C"/>
              </a:gs>
              <a:gs pos="100000">
                <a:srgbClr val="22232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E1927A-A72C-4DD7-A6B8-C44D40B1F2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06516"/>
            <a:ext cx="10515600" cy="108417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16ABC5-C22B-441C-9AE7-BEAE1CEBED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9D630B-AC6F-4E33-AD81-13D9BF5261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rgbClr val="2E3B4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6D5C78C-AA3E-4AAB-8033-76DC60A0EFB3}"/>
              </a:ext>
            </a:extLst>
          </p:cNvPr>
          <p:cNvCxnSpPr>
            <a:cxnSpLocks/>
          </p:cNvCxnSpPr>
          <p:nvPr userDrawn="1"/>
        </p:nvCxnSpPr>
        <p:spPr>
          <a:xfrm>
            <a:off x="685799" y="6531429"/>
            <a:ext cx="868680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E0BCAEB-7C02-4871-AE77-802E4F82172D}"/>
              </a:ext>
            </a:extLst>
          </p:cNvPr>
          <p:cNvSpPr txBox="1"/>
          <p:nvPr userDrawn="1"/>
        </p:nvSpPr>
        <p:spPr>
          <a:xfrm>
            <a:off x="8642350" y="6393027"/>
            <a:ext cx="3371850" cy="2616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spc="300" dirty="0">
                <a:solidFill>
                  <a:schemeClr val="bg1"/>
                </a:solidFill>
                <a:latin typeface="Century Gothic" panose="020B0502020202020204" pitchFamily="34" charset="0"/>
              </a:rPr>
              <a:t>MICHIGAN.GOV/MSHDA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73BBE8-5EC9-40B0-A5A3-F1B0DC001FA9}"/>
              </a:ext>
            </a:extLst>
          </p:cNvPr>
          <p:cNvSpPr/>
          <p:nvPr userDrawn="1"/>
        </p:nvSpPr>
        <p:spPr>
          <a:xfrm>
            <a:off x="11506201" y="-21156"/>
            <a:ext cx="685799" cy="627672"/>
          </a:xfrm>
          <a:prstGeom prst="rect">
            <a:avLst/>
          </a:prstGeom>
          <a:solidFill>
            <a:srgbClr val="3CA5D5">
              <a:alpha val="74902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9693045-086D-4005-9187-E7FBE2BDDA80}"/>
              </a:ext>
            </a:extLst>
          </p:cNvPr>
          <p:cNvCxnSpPr/>
          <p:nvPr userDrawn="1"/>
        </p:nvCxnSpPr>
        <p:spPr>
          <a:xfrm>
            <a:off x="839788" y="1681163"/>
            <a:ext cx="3185160" cy="0"/>
          </a:xfrm>
          <a:prstGeom prst="line">
            <a:avLst/>
          </a:prstGeom>
          <a:ln w="12700">
            <a:solidFill>
              <a:srgbClr val="3CA5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5316297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D3832D66-3D7E-45B9-8E88-287E8BEC12DD}"/>
              </a:ext>
            </a:extLst>
          </p:cNvPr>
          <p:cNvSpPr/>
          <p:nvPr userDrawn="1"/>
        </p:nvSpPr>
        <p:spPr>
          <a:xfrm rot="5400000">
            <a:off x="5250657" y="-5250659"/>
            <a:ext cx="1690684" cy="12192002"/>
          </a:xfrm>
          <a:prstGeom prst="rect">
            <a:avLst/>
          </a:prstGeom>
          <a:solidFill>
            <a:srgbClr val="3CA5D5">
              <a:alpha val="74902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F07FD8-CD30-4C9A-B97E-342B47CF3A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rgbClr val="2E3B4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BB0C78-EC14-4217-890A-27D959952C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E3B4A"/>
                </a:solidFill>
              </a:defRPr>
            </a:lvl1pPr>
            <a:lvl2pPr>
              <a:defRPr>
                <a:solidFill>
                  <a:srgbClr val="2E3B4A"/>
                </a:solidFill>
              </a:defRPr>
            </a:lvl2pPr>
            <a:lvl3pPr>
              <a:defRPr>
                <a:solidFill>
                  <a:srgbClr val="2E3B4A"/>
                </a:solidFill>
              </a:defRPr>
            </a:lvl3pPr>
            <a:lvl4pPr>
              <a:defRPr>
                <a:solidFill>
                  <a:srgbClr val="2E3B4A"/>
                </a:solidFill>
              </a:defRPr>
            </a:lvl4pPr>
            <a:lvl5pPr>
              <a:defRPr>
                <a:solidFill>
                  <a:srgbClr val="2E3B4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7BE446-91C0-448A-A5DE-DB34C77334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rgbClr val="2E3B4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90D71E-52F2-4878-913B-D6D71F8503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E3B4A"/>
                </a:solidFill>
              </a:defRPr>
            </a:lvl1pPr>
            <a:lvl2pPr>
              <a:defRPr>
                <a:solidFill>
                  <a:srgbClr val="2E3B4A"/>
                </a:solidFill>
              </a:defRPr>
            </a:lvl2pPr>
            <a:lvl3pPr>
              <a:defRPr>
                <a:solidFill>
                  <a:srgbClr val="2E3B4A"/>
                </a:solidFill>
              </a:defRPr>
            </a:lvl3pPr>
            <a:lvl4pPr>
              <a:defRPr>
                <a:solidFill>
                  <a:srgbClr val="2E3B4A"/>
                </a:solidFill>
              </a:defRPr>
            </a:lvl4pPr>
            <a:lvl5pPr>
              <a:defRPr>
                <a:solidFill>
                  <a:srgbClr val="2E3B4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924781-CD65-40F6-A9A6-BAB65C25F05F}"/>
              </a:ext>
            </a:extLst>
          </p:cNvPr>
          <p:cNvCxnSpPr>
            <a:cxnSpLocks/>
          </p:cNvCxnSpPr>
          <p:nvPr userDrawn="1"/>
        </p:nvCxnSpPr>
        <p:spPr>
          <a:xfrm>
            <a:off x="685799" y="6531429"/>
            <a:ext cx="8686801" cy="0"/>
          </a:xfrm>
          <a:prstGeom prst="line">
            <a:avLst/>
          </a:prstGeom>
          <a:ln w="12700">
            <a:solidFill>
              <a:srgbClr val="2E3B4A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0F1F530-9A5E-40F9-861F-31CD9FF7D706}"/>
              </a:ext>
            </a:extLst>
          </p:cNvPr>
          <p:cNvSpPr txBox="1"/>
          <p:nvPr userDrawn="1"/>
        </p:nvSpPr>
        <p:spPr>
          <a:xfrm>
            <a:off x="8642350" y="6393027"/>
            <a:ext cx="3371850" cy="2616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spc="300" dirty="0">
                <a:solidFill>
                  <a:srgbClr val="2E3B4A"/>
                </a:solidFill>
                <a:latin typeface="Century Gothic" panose="020B0502020202020204" pitchFamily="34" charset="0"/>
              </a:rPr>
              <a:t>MICHIGAN.GOV/MSHDA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575FFEEB-D0B3-4CF1-A8F8-99E8A62CC6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606516"/>
            <a:ext cx="10668001" cy="10841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E3B4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84858908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80CF7DB-C30D-4095-8423-56FA83C6E1DE}"/>
              </a:ext>
            </a:extLst>
          </p:cNvPr>
          <p:cNvSpPr/>
          <p:nvPr userDrawn="1"/>
        </p:nvSpPr>
        <p:spPr>
          <a:xfrm>
            <a:off x="0" y="-15948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2F3D4C"/>
              </a:gs>
              <a:gs pos="100000">
                <a:srgbClr val="22232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3832D66-3D7E-45B9-8E88-287E8BEC12DD}"/>
              </a:ext>
            </a:extLst>
          </p:cNvPr>
          <p:cNvSpPr/>
          <p:nvPr userDrawn="1"/>
        </p:nvSpPr>
        <p:spPr>
          <a:xfrm rot="5400000">
            <a:off x="5242683" y="-5258633"/>
            <a:ext cx="1706632" cy="12192002"/>
          </a:xfrm>
          <a:prstGeom prst="rect">
            <a:avLst/>
          </a:prstGeom>
          <a:solidFill>
            <a:srgbClr val="3CA5D5">
              <a:alpha val="74902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F07FD8-CD30-4C9A-B97E-342B47CF3A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BB0C78-EC14-4217-890A-27D959952C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7BE446-91C0-448A-A5DE-DB34C77334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90D71E-52F2-4878-913B-D6D71F8503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F7873ED-C8DD-4575-8A3F-FFAA433216FD}"/>
              </a:ext>
            </a:extLst>
          </p:cNvPr>
          <p:cNvCxnSpPr>
            <a:cxnSpLocks/>
          </p:cNvCxnSpPr>
          <p:nvPr userDrawn="1"/>
        </p:nvCxnSpPr>
        <p:spPr>
          <a:xfrm>
            <a:off x="685799" y="6531429"/>
            <a:ext cx="868680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106FDE8-B030-4F17-B20C-7C842DE99528}"/>
              </a:ext>
            </a:extLst>
          </p:cNvPr>
          <p:cNvSpPr txBox="1"/>
          <p:nvPr userDrawn="1"/>
        </p:nvSpPr>
        <p:spPr>
          <a:xfrm>
            <a:off x="8642350" y="6393027"/>
            <a:ext cx="3371850" cy="2616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spc="300" dirty="0">
                <a:solidFill>
                  <a:schemeClr val="bg1"/>
                </a:solidFill>
                <a:latin typeface="Century Gothic" panose="020B0502020202020204" pitchFamily="34" charset="0"/>
              </a:rPr>
              <a:t>MICHIGAN.GOV/MSHDA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3BB3193A-1C59-4FEE-BB97-0E640E0A64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06516"/>
            <a:ext cx="10515600" cy="10841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02095136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41FE8-EF40-4AF8-B7B3-E7DBDA046F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606516"/>
            <a:ext cx="10515600" cy="10841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E3B4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F07FD8-CD30-4C9A-B97E-342B47CF3A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rgbClr val="2E3B4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BB0C78-EC14-4217-890A-27D959952C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E3B4A"/>
                </a:solidFill>
              </a:defRPr>
            </a:lvl1pPr>
            <a:lvl2pPr>
              <a:defRPr>
                <a:solidFill>
                  <a:srgbClr val="2E3B4A"/>
                </a:solidFill>
              </a:defRPr>
            </a:lvl2pPr>
            <a:lvl3pPr>
              <a:defRPr>
                <a:solidFill>
                  <a:srgbClr val="2E3B4A"/>
                </a:solidFill>
              </a:defRPr>
            </a:lvl3pPr>
            <a:lvl4pPr>
              <a:defRPr>
                <a:solidFill>
                  <a:srgbClr val="2E3B4A"/>
                </a:solidFill>
              </a:defRPr>
            </a:lvl4pPr>
            <a:lvl5pPr>
              <a:defRPr>
                <a:solidFill>
                  <a:srgbClr val="2E3B4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7BE446-91C0-448A-A5DE-DB34C77334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rgbClr val="2E3B4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90D71E-52F2-4878-913B-D6D71F8503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E3B4A"/>
                </a:solidFill>
              </a:defRPr>
            </a:lvl1pPr>
            <a:lvl2pPr>
              <a:defRPr>
                <a:solidFill>
                  <a:srgbClr val="2E3B4A"/>
                </a:solidFill>
              </a:defRPr>
            </a:lvl2pPr>
            <a:lvl3pPr>
              <a:defRPr>
                <a:solidFill>
                  <a:srgbClr val="2E3B4A"/>
                </a:solidFill>
              </a:defRPr>
            </a:lvl3pPr>
            <a:lvl4pPr>
              <a:defRPr>
                <a:solidFill>
                  <a:srgbClr val="2E3B4A"/>
                </a:solidFill>
              </a:defRPr>
            </a:lvl4pPr>
            <a:lvl5pPr>
              <a:defRPr>
                <a:solidFill>
                  <a:srgbClr val="2E3B4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924781-CD65-40F6-A9A6-BAB65C25F05F}"/>
              </a:ext>
            </a:extLst>
          </p:cNvPr>
          <p:cNvCxnSpPr>
            <a:cxnSpLocks/>
          </p:cNvCxnSpPr>
          <p:nvPr userDrawn="1"/>
        </p:nvCxnSpPr>
        <p:spPr>
          <a:xfrm>
            <a:off x="685799" y="6531429"/>
            <a:ext cx="8686801" cy="0"/>
          </a:xfrm>
          <a:prstGeom prst="line">
            <a:avLst/>
          </a:prstGeom>
          <a:ln w="12700">
            <a:solidFill>
              <a:srgbClr val="2E3B4A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0F1F530-9A5E-40F9-861F-31CD9FF7D706}"/>
              </a:ext>
            </a:extLst>
          </p:cNvPr>
          <p:cNvSpPr txBox="1"/>
          <p:nvPr userDrawn="1"/>
        </p:nvSpPr>
        <p:spPr>
          <a:xfrm>
            <a:off x="8642350" y="6393027"/>
            <a:ext cx="3371850" cy="2616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spc="300" dirty="0">
                <a:solidFill>
                  <a:srgbClr val="2E3B4A"/>
                </a:solidFill>
                <a:latin typeface="Century Gothic" panose="020B0502020202020204" pitchFamily="34" charset="0"/>
              </a:rPr>
              <a:t>MICHIGAN.GOV/MSHDA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FC971AA-0041-472A-AB48-C59730392CBD}"/>
              </a:ext>
            </a:extLst>
          </p:cNvPr>
          <p:cNvSpPr/>
          <p:nvPr userDrawn="1"/>
        </p:nvSpPr>
        <p:spPr>
          <a:xfrm>
            <a:off x="11506201" y="0"/>
            <a:ext cx="685799" cy="606516"/>
          </a:xfrm>
          <a:prstGeom prst="rect">
            <a:avLst/>
          </a:prstGeom>
          <a:solidFill>
            <a:srgbClr val="3CA5D5">
              <a:alpha val="74902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0032155-BE26-4F11-9A36-05E9B8E522E1}"/>
              </a:ext>
            </a:extLst>
          </p:cNvPr>
          <p:cNvCxnSpPr/>
          <p:nvPr userDrawn="1"/>
        </p:nvCxnSpPr>
        <p:spPr>
          <a:xfrm>
            <a:off x="839788" y="1681163"/>
            <a:ext cx="3185160" cy="0"/>
          </a:xfrm>
          <a:prstGeom prst="line">
            <a:avLst/>
          </a:prstGeom>
          <a:ln w="12700">
            <a:solidFill>
              <a:srgbClr val="3CA5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1439772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8957AF-3ECC-4A33-86A9-BD54FE2CA79E}"/>
              </a:ext>
            </a:extLst>
          </p:cNvPr>
          <p:cNvSpPr/>
          <p:nvPr userDrawn="1"/>
        </p:nvSpPr>
        <p:spPr>
          <a:xfrm>
            <a:off x="0" y="-15948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2F3D4C"/>
              </a:gs>
              <a:gs pos="100000">
                <a:srgbClr val="22232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841FE8-EF40-4AF8-B7B3-E7DBDA046F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606516"/>
            <a:ext cx="10515600" cy="10841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F07FD8-CD30-4C9A-B97E-342B47CF3A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BB0C78-EC14-4217-890A-27D959952C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7BE446-91C0-448A-A5DE-DB34C77334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90D71E-52F2-4878-913B-D6D71F8503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FC971AA-0041-472A-AB48-C59730392CBD}"/>
              </a:ext>
            </a:extLst>
          </p:cNvPr>
          <p:cNvSpPr/>
          <p:nvPr userDrawn="1"/>
        </p:nvSpPr>
        <p:spPr>
          <a:xfrm>
            <a:off x="11506201" y="-21156"/>
            <a:ext cx="685799" cy="627672"/>
          </a:xfrm>
          <a:prstGeom prst="rect">
            <a:avLst/>
          </a:prstGeom>
          <a:solidFill>
            <a:srgbClr val="3CA5D5">
              <a:alpha val="74902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0032155-BE26-4F11-9A36-05E9B8E522E1}"/>
              </a:ext>
            </a:extLst>
          </p:cNvPr>
          <p:cNvCxnSpPr/>
          <p:nvPr userDrawn="1"/>
        </p:nvCxnSpPr>
        <p:spPr>
          <a:xfrm>
            <a:off x="839788" y="1681163"/>
            <a:ext cx="3185160" cy="0"/>
          </a:xfrm>
          <a:prstGeom prst="line">
            <a:avLst/>
          </a:prstGeom>
          <a:ln w="12700">
            <a:solidFill>
              <a:srgbClr val="3CA5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C774903-0B78-45A0-94EF-0B2377D367FE}"/>
              </a:ext>
            </a:extLst>
          </p:cNvPr>
          <p:cNvCxnSpPr>
            <a:cxnSpLocks/>
          </p:cNvCxnSpPr>
          <p:nvPr userDrawn="1"/>
        </p:nvCxnSpPr>
        <p:spPr>
          <a:xfrm>
            <a:off x="685799" y="6531429"/>
            <a:ext cx="868680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9FB077F-8C32-4247-933D-6DE8384DF22C}"/>
              </a:ext>
            </a:extLst>
          </p:cNvPr>
          <p:cNvSpPr txBox="1"/>
          <p:nvPr userDrawn="1"/>
        </p:nvSpPr>
        <p:spPr>
          <a:xfrm>
            <a:off x="8642350" y="6393027"/>
            <a:ext cx="3371850" cy="2616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spc="300" dirty="0">
                <a:solidFill>
                  <a:schemeClr val="bg1"/>
                </a:solidFill>
                <a:latin typeface="Century Gothic" panose="020B0502020202020204" pitchFamily="34" charset="0"/>
              </a:rPr>
              <a:t>MICHIGAN.GOV/MSHDA</a:t>
            </a:r>
          </a:p>
        </p:txBody>
      </p:sp>
    </p:spTree>
    <p:extLst>
      <p:ext uri="{BB962C8B-B14F-4D97-AF65-F5344CB8AC3E}">
        <p14:creationId xmlns:p14="http://schemas.microsoft.com/office/powerpoint/2010/main" val="75330590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6816458-E20D-4B57-864B-0796EA624461}"/>
              </a:ext>
            </a:extLst>
          </p:cNvPr>
          <p:cNvSpPr/>
          <p:nvPr userDrawn="1"/>
        </p:nvSpPr>
        <p:spPr>
          <a:xfrm rot="5400000">
            <a:off x="5250657" y="-5250659"/>
            <a:ext cx="1690684" cy="12192002"/>
          </a:xfrm>
          <a:prstGeom prst="rect">
            <a:avLst/>
          </a:prstGeom>
          <a:solidFill>
            <a:srgbClr val="3CA5D5">
              <a:alpha val="74902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BF6A576-7416-4F8D-B3EE-E8E4C6CAAC67}"/>
              </a:ext>
            </a:extLst>
          </p:cNvPr>
          <p:cNvCxnSpPr>
            <a:cxnSpLocks/>
          </p:cNvCxnSpPr>
          <p:nvPr userDrawn="1"/>
        </p:nvCxnSpPr>
        <p:spPr>
          <a:xfrm>
            <a:off x="685799" y="6531429"/>
            <a:ext cx="8686801" cy="0"/>
          </a:xfrm>
          <a:prstGeom prst="line">
            <a:avLst/>
          </a:prstGeom>
          <a:ln w="12700">
            <a:solidFill>
              <a:srgbClr val="2E3B4A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6FEB1AA3-A576-45CD-8264-8AF4494D8F77}"/>
              </a:ext>
            </a:extLst>
          </p:cNvPr>
          <p:cNvSpPr txBox="1"/>
          <p:nvPr userDrawn="1"/>
        </p:nvSpPr>
        <p:spPr>
          <a:xfrm>
            <a:off x="8642350" y="6393027"/>
            <a:ext cx="3371850" cy="2616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spc="300" dirty="0">
                <a:solidFill>
                  <a:srgbClr val="2E3B4A"/>
                </a:solidFill>
                <a:latin typeface="Century Gothic" panose="020B0502020202020204" pitchFamily="34" charset="0"/>
              </a:rPr>
              <a:t>MICHIGAN.GOV/MSHDA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A6CD1DA-F0A6-4C27-BB9E-8E87F2E84E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606516"/>
            <a:ext cx="10668001" cy="10841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E3B4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84314556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80CF7DB-C30D-4095-8423-56FA83C6E1DE}"/>
              </a:ext>
            </a:extLst>
          </p:cNvPr>
          <p:cNvSpPr/>
          <p:nvPr userDrawn="1"/>
        </p:nvSpPr>
        <p:spPr>
          <a:xfrm>
            <a:off x="0" y="-15948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2F3D4C"/>
              </a:gs>
              <a:gs pos="100000">
                <a:srgbClr val="22232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3832D66-3D7E-45B9-8E88-287E8BEC12DD}"/>
              </a:ext>
            </a:extLst>
          </p:cNvPr>
          <p:cNvSpPr/>
          <p:nvPr userDrawn="1"/>
        </p:nvSpPr>
        <p:spPr>
          <a:xfrm rot="5400000">
            <a:off x="5242683" y="-5258633"/>
            <a:ext cx="1706632" cy="12192002"/>
          </a:xfrm>
          <a:prstGeom prst="rect">
            <a:avLst/>
          </a:prstGeom>
          <a:solidFill>
            <a:srgbClr val="3CA5D5">
              <a:alpha val="74902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F7873ED-C8DD-4575-8A3F-FFAA433216FD}"/>
              </a:ext>
            </a:extLst>
          </p:cNvPr>
          <p:cNvCxnSpPr>
            <a:cxnSpLocks/>
          </p:cNvCxnSpPr>
          <p:nvPr userDrawn="1"/>
        </p:nvCxnSpPr>
        <p:spPr>
          <a:xfrm>
            <a:off x="685799" y="6531429"/>
            <a:ext cx="868680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106FDE8-B030-4F17-B20C-7C842DE99528}"/>
              </a:ext>
            </a:extLst>
          </p:cNvPr>
          <p:cNvSpPr txBox="1"/>
          <p:nvPr userDrawn="1"/>
        </p:nvSpPr>
        <p:spPr>
          <a:xfrm>
            <a:off x="8642350" y="6393027"/>
            <a:ext cx="3371850" cy="2616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spc="300" dirty="0">
                <a:solidFill>
                  <a:schemeClr val="bg1"/>
                </a:solidFill>
                <a:latin typeface="Century Gothic" panose="020B0502020202020204" pitchFamily="34" charset="0"/>
              </a:rPr>
              <a:t>MICHIGAN.GOV/MSHDA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F935E61-0017-4619-8298-DF57B01540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06516"/>
            <a:ext cx="10515600" cy="10841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569043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 &amp; Text Slide_Option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mage 0" descr="preencoded.png">
            <a:extLst>
              <a:ext uri="{FF2B5EF4-FFF2-40B4-BE49-F238E27FC236}">
                <a16:creationId xmlns:a16="http://schemas.microsoft.com/office/drawing/2014/main" id="{924CBA0F-D2D7-FC22-8276-F9B3744C9918}"/>
              </a:ext>
            </a:extLst>
          </p:cNvPr>
          <p:cNvSpPr/>
          <p:nvPr userDrawn="1"/>
        </p:nvSpPr>
        <p:spPr>
          <a:xfrm flipV="1">
            <a:off x="0" y="5599522"/>
            <a:ext cx="12192000" cy="1258478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rgbClr val="002D74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E978DDC6-0B70-9EF3-DD04-FB39223A01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136" y="1405655"/>
            <a:ext cx="6570737" cy="5334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200" b="1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D9B0DE7E-A906-9EF8-2115-07AC700248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9136" y="2015671"/>
            <a:ext cx="6570737" cy="333652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ct val="70000"/>
              </a:lnSpc>
              <a:buNone/>
              <a:defRPr sz="2000" b="1" i="0">
                <a:solidFill>
                  <a:srgbClr val="008F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ACB2F6FE-D785-BE57-8150-2E84D83E30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57925" y="2505433"/>
            <a:ext cx="6570737" cy="25074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0A4733B8-6BD5-2DA8-188B-68EDBCD4AE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15346" y="6104641"/>
            <a:ext cx="2713316" cy="248240"/>
          </a:xfrm>
          <a:prstGeom prst="rect">
            <a:avLst/>
          </a:prstGeom>
        </p:spPr>
      </p:pic>
      <p:pic>
        <p:nvPicPr>
          <p:cNvPr id="14" name="Picture 13" descr="A black and white logo&#10;&#10;Description automatically generated">
            <a:extLst>
              <a:ext uri="{FF2B5EF4-FFF2-40B4-BE49-F238E27FC236}">
                <a16:creationId xmlns:a16="http://schemas.microsoft.com/office/drawing/2014/main" id="{7B604D79-ADD3-B4C0-9E21-AAD6342090A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12" y="5862845"/>
            <a:ext cx="1411704" cy="676834"/>
          </a:xfrm>
          <a:prstGeom prst="rect">
            <a:avLst/>
          </a:prstGeom>
        </p:spPr>
      </p:pic>
      <p:sp>
        <p:nvSpPr>
          <p:cNvPr id="4" name="Image 0" descr="preencoded.png">
            <a:extLst>
              <a:ext uri="{FF2B5EF4-FFF2-40B4-BE49-F238E27FC236}">
                <a16:creationId xmlns:a16="http://schemas.microsoft.com/office/drawing/2014/main" id="{DEAB9E56-5DDE-1B23-444F-7510F23537B4}"/>
              </a:ext>
            </a:extLst>
          </p:cNvPr>
          <p:cNvSpPr/>
          <p:nvPr userDrawn="1"/>
        </p:nvSpPr>
        <p:spPr>
          <a:xfrm flipV="1">
            <a:off x="0" y="5599522"/>
            <a:ext cx="12192000" cy="1258478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chemeClr val="tx1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F4D61E-BA0F-6657-2D99-30F950CFC2C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142" y="5948532"/>
            <a:ext cx="7153671" cy="6400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CB3782-7C7E-E7C2-14ED-B678A0A2BD7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1319" y="375354"/>
            <a:ext cx="2622855" cy="685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297289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69650-7DE7-48AD-B08B-23B081C8CD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06516"/>
            <a:ext cx="10515600" cy="10841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E3B4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BF6A576-7416-4F8D-B3EE-E8E4C6CAAC67}"/>
              </a:ext>
            </a:extLst>
          </p:cNvPr>
          <p:cNvCxnSpPr>
            <a:cxnSpLocks/>
          </p:cNvCxnSpPr>
          <p:nvPr userDrawn="1"/>
        </p:nvCxnSpPr>
        <p:spPr>
          <a:xfrm>
            <a:off x="685799" y="6531429"/>
            <a:ext cx="8686801" cy="0"/>
          </a:xfrm>
          <a:prstGeom prst="line">
            <a:avLst/>
          </a:prstGeom>
          <a:ln w="12700">
            <a:solidFill>
              <a:srgbClr val="2E3B4A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6FEB1AA3-A576-45CD-8264-8AF4494D8F77}"/>
              </a:ext>
            </a:extLst>
          </p:cNvPr>
          <p:cNvSpPr txBox="1"/>
          <p:nvPr userDrawn="1"/>
        </p:nvSpPr>
        <p:spPr>
          <a:xfrm>
            <a:off x="8642350" y="6393027"/>
            <a:ext cx="3371850" cy="2616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spc="300" dirty="0">
                <a:solidFill>
                  <a:srgbClr val="2E3B4A"/>
                </a:solidFill>
                <a:latin typeface="Century Gothic" panose="020B0502020202020204" pitchFamily="34" charset="0"/>
              </a:rPr>
              <a:t>MICHIGAN.GOV/MSHDA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8501E15-AE07-41E3-A677-AD113659C8B6}"/>
              </a:ext>
            </a:extLst>
          </p:cNvPr>
          <p:cNvSpPr/>
          <p:nvPr userDrawn="1"/>
        </p:nvSpPr>
        <p:spPr>
          <a:xfrm>
            <a:off x="11506201" y="0"/>
            <a:ext cx="685799" cy="606516"/>
          </a:xfrm>
          <a:prstGeom prst="rect">
            <a:avLst/>
          </a:prstGeom>
          <a:solidFill>
            <a:srgbClr val="3CA5D5">
              <a:alpha val="74902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16AD279-E937-4B38-9BB5-B970ABDBFEF0}"/>
              </a:ext>
            </a:extLst>
          </p:cNvPr>
          <p:cNvCxnSpPr/>
          <p:nvPr userDrawn="1"/>
        </p:nvCxnSpPr>
        <p:spPr>
          <a:xfrm>
            <a:off x="838200" y="1690688"/>
            <a:ext cx="3185160" cy="0"/>
          </a:xfrm>
          <a:prstGeom prst="line">
            <a:avLst/>
          </a:prstGeom>
          <a:ln w="12700">
            <a:solidFill>
              <a:srgbClr val="3CA5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7322785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8957AF-3ECC-4A33-86A9-BD54FE2CA79E}"/>
              </a:ext>
            </a:extLst>
          </p:cNvPr>
          <p:cNvSpPr/>
          <p:nvPr userDrawn="1"/>
        </p:nvSpPr>
        <p:spPr>
          <a:xfrm>
            <a:off x="0" y="-15948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2F3D4C"/>
              </a:gs>
              <a:gs pos="100000">
                <a:srgbClr val="22232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841FE8-EF40-4AF8-B7B3-E7DBDA046F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606516"/>
            <a:ext cx="10515600" cy="10841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FC971AA-0041-472A-AB48-C59730392CBD}"/>
              </a:ext>
            </a:extLst>
          </p:cNvPr>
          <p:cNvSpPr/>
          <p:nvPr userDrawn="1"/>
        </p:nvSpPr>
        <p:spPr>
          <a:xfrm>
            <a:off x="11506201" y="-21156"/>
            <a:ext cx="685799" cy="627672"/>
          </a:xfrm>
          <a:prstGeom prst="rect">
            <a:avLst/>
          </a:prstGeom>
          <a:solidFill>
            <a:srgbClr val="3CA5D5">
              <a:alpha val="74902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0032155-BE26-4F11-9A36-05E9B8E522E1}"/>
              </a:ext>
            </a:extLst>
          </p:cNvPr>
          <p:cNvCxnSpPr/>
          <p:nvPr userDrawn="1"/>
        </p:nvCxnSpPr>
        <p:spPr>
          <a:xfrm>
            <a:off x="839788" y="1681163"/>
            <a:ext cx="3185160" cy="0"/>
          </a:xfrm>
          <a:prstGeom prst="line">
            <a:avLst/>
          </a:prstGeom>
          <a:ln w="12700">
            <a:solidFill>
              <a:srgbClr val="3CA5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C774903-0B78-45A0-94EF-0B2377D367FE}"/>
              </a:ext>
            </a:extLst>
          </p:cNvPr>
          <p:cNvCxnSpPr>
            <a:cxnSpLocks/>
          </p:cNvCxnSpPr>
          <p:nvPr userDrawn="1"/>
        </p:nvCxnSpPr>
        <p:spPr>
          <a:xfrm>
            <a:off x="685799" y="6531429"/>
            <a:ext cx="868680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9FB077F-8C32-4247-933D-6DE8384DF22C}"/>
              </a:ext>
            </a:extLst>
          </p:cNvPr>
          <p:cNvSpPr txBox="1"/>
          <p:nvPr userDrawn="1"/>
        </p:nvSpPr>
        <p:spPr>
          <a:xfrm>
            <a:off x="8642350" y="6393027"/>
            <a:ext cx="3371850" cy="2616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spc="300" dirty="0">
                <a:solidFill>
                  <a:schemeClr val="bg1"/>
                </a:solidFill>
                <a:latin typeface="Century Gothic" panose="020B0502020202020204" pitchFamily="34" charset="0"/>
              </a:rPr>
              <a:t>MICHIGAN.GOV/MSHDA</a:t>
            </a:r>
          </a:p>
        </p:txBody>
      </p:sp>
    </p:spTree>
    <p:extLst>
      <p:ext uri="{BB962C8B-B14F-4D97-AF65-F5344CB8AC3E}">
        <p14:creationId xmlns:p14="http://schemas.microsoft.com/office/powerpoint/2010/main" val="545406314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31AB84E-52CE-4346-99CE-B99551AD37D6}"/>
              </a:ext>
            </a:extLst>
          </p:cNvPr>
          <p:cNvCxnSpPr>
            <a:cxnSpLocks/>
          </p:cNvCxnSpPr>
          <p:nvPr userDrawn="1"/>
        </p:nvCxnSpPr>
        <p:spPr>
          <a:xfrm>
            <a:off x="685799" y="6531429"/>
            <a:ext cx="8686801" cy="0"/>
          </a:xfrm>
          <a:prstGeom prst="line">
            <a:avLst/>
          </a:prstGeom>
          <a:ln w="12700">
            <a:solidFill>
              <a:srgbClr val="2E3B4A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971A2EAA-9D51-42A2-8DA1-3C30E5AF1A12}"/>
              </a:ext>
            </a:extLst>
          </p:cNvPr>
          <p:cNvSpPr txBox="1"/>
          <p:nvPr userDrawn="1"/>
        </p:nvSpPr>
        <p:spPr>
          <a:xfrm>
            <a:off x="8642350" y="6393027"/>
            <a:ext cx="3371850" cy="2616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spc="300" dirty="0">
                <a:solidFill>
                  <a:srgbClr val="2E3B4A"/>
                </a:solidFill>
                <a:latin typeface="Century Gothic" panose="020B0502020202020204" pitchFamily="34" charset="0"/>
              </a:rPr>
              <a:t>MICHIGAN.GOV/MSHDA</a:t>
            </a:r>
          </a:p>
        </p:txBody>
      </p:sp>
    </p:spTree>
    <p:extLst>
      <p:ext uri="{BB962C8B-B14F-4D97-AF65-F5344CB8AC3E}">
        <p14:creationId xmlns:p14="http://schemas.microsoft.com/office/powerpoint/2010/main" val="317858546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8957AF-3ECC-4A33-86A9-BD54FE2CA79E}"/>
              </a:ext>
            </a:extLst>
          </p:cNvPr>
          <p:cNvSpPr/>
          <p:nvPr userDrawn="1"/>
        </p:nvSpPr>
        <p:spPr>
          <a:xfrm>
            <a:off x="0" y="-15948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2F3D4C"/>
              </a:gs>
              <a:gs pos="100000">
                <a:srgbClr val="22232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C774903-0B78-45A0-94EF-0B2377D367FE}"/>
              </a:ext>
            </a:extLst>
          </p:cNvPr>
          <p:cNvCxnSpPr>
            <a:cxnSpLocks/>
          </p:cNvCxnSpPr>
          <p:nvPr userDrawn="1"/>
        </p:nvCxnSpPr>
        <p:spPr>
          <a:xfrm>
            <a:off x="685799" y="6531429"/>
            <a:ext cx="868680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9FB077F-8C32-4247-933D-6DE8384DF22C}"/>
              </a:ext>
            </a:extLst>
          </p:cNvPr>
          <p:cNvSpPr txBox="1"/>
          <p:nvPr userDrawn="1"/>
        </p:nvSpPr>
        <p:spPr>
          <a:xfrm>
            <a:off x="8642350" y="6393027"/>
            <a:ext cx="3371850" cy="2616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spc="300" dirty="0">
                <a:solidFill>
                  <a:schemeClr val="bg1"/>
                </a:solidFill>
                <a:latin typeface="Century Gothic" panose="020B0502020202020204" pitchFamily="34" charset="0"/>
              </a:rPr>
              <a:t>MICHIGAN.GOV/MSHDA</a:t>
            </a:r>
          </a:p>
        </p:txBody>
      </p:sp>
    </p:spTree>
    <p:extLst>
      <p:ext uri="{BB962C8B-B14F-4D97-AF65-F5344CB8AC3E}">
        <p14:creationId xmlns:p14="http://schemas.microsoft.com/office/powerpoint/2010/main" val="1148306870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762D2-2A6D-4518-A3DE-7851882118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rgbClr val="2E3B4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11406E-6037-4074-9E67-78BAECC71E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2E3B4A"/>
                </a:solidFill>
              </a:defRPr>
            </a:lvl1pPr>
            <a:lvl2pPr>
              <a:defRPr sz="2800">
                <a:solidFill>
                  <a:srgbClr val="2E3B4A"/>
                </a:solidFill>
              </a:defRPr>
            </a:lvl2pPr>
            <a:lvl3pPr>
              <a:defRPr sz="2400">
                <a:solidFill>
                  <a:srgbClr val="2E3B4A"/>
                </a:solidFill>
              </a:defRPr>
            </a:lvl3pPr>
            <a:lvl4pPr>
              <a:defRPr sz="2000">
                <a:solidFill>
                  <a:srgbClr val="2E3B4A"/>
                </a:solidFill>
              </a:defRPr>
            </a:lvl4pPr>
            <a:lvl5pPr>
              <a:defRPr sz="2000">
                <a:solidFill>
                  <a:srgbClr val="2E3B4A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5E5B5C-8045-459B-8C5F-2A3ED954B1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2E3B4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13238B1-45EF-42F9-B792-6CA73C5C9062}"/>
              </a:ext>
            </a:extLst>
          </p:cNvPr>
          <p:cNvCxnSpPr>
            <a:cxnSpLocks/>
          </p:cNvCxnSpPr>
          <p:nvPr userDrawn="1"/>
        </p:nvCxnSpPr>
        <p:spPr>
          <a:xfrm>
            <a:off x="685799" y="6531429"/>
            <a:ext cx="8686801" cy="0"/>
          </a:xfrm>
          <a:prstGeom prst="line">
            <a:avLst/>
          </a:prstGeom>
          <a:ln w="12700">
            <a:solidFill>
              <a:srgbClr val="2E3B4A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827B7B9-E789-41CE-B0AF-5AC649EB2EED}"/>
              </a:ext>
            </a:extLst>
          </p:cNvPr>
          <p:cNvSpPr txBox="1"/>
          <p:nvPr userDrawn="1"/>
        </p:nvSpPr>
        <p:spPr>
          <a:xfrm>
            <a:off x="8642350" y="6393027"/>
            <a:ext cx="3371850" cy="2616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spc="300" dirty="0">
                <a:solidFill>
                  <a:srgbClr val="2E3B4A"/>
                </a:solidFill>
                <a:latin typeface="Century Gothic" panose="020B0502020202020204" pitchFamily="34" charset="0"/>
              </a:rPr>
              <a:t>MICHIGAN.GOV/MSHDA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473595-FAF7-4F68-BBFF-C3BB0049207E}"/>
              </a:ext>
            </a:extLst>
          </p:cNvPr>
          <p:cNvSpPr/>
          <p:nvPr userDrawn="1"/>
        </p:nvSpPr>
        <p:spPr>
          <a:xfrm>
            <a:off x="11506201" y="0"/>
            <a:ext cx="685799" cy="606516"/>
          </a:xfrm>
          <a:prstGeom prst="rect">
            <a:avLst/>
          </a:prstGeom>
          <a:solidFill>
            <a:srgbClr val="3CA5D5">
              <a:alpha val="74902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2D41F56-A02E-4118-B99B-A269D2E10F86}"/>
              </a:ext>
            </a:extLst>
          </p:cNvPr>
          <p:cNvCxnSpPr>
            <a:cxnSpLocks/>
          </p:cNvCxnSpPr>
          <p:nvPr userDrawn="1"/>
        </p:nvCxnSpPr>
        <p:spPr>
          <a:xfrm>
            <a:off x="839788" y="2061112"/>
            <a:ext cx="3932237" cy="0"/>
          </a:xfrm>
          <a:prstGeom prst="line">
            <a:avLst/>
          </a:prstGeom>
          <a:ln w="12700">
            <a:solidFill>
              <a:srgbClr val="3CA5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607064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4DBBC4B-099C-43F9-BD5F-7BBB580904B9}"/>
              </a:ext>
            </a:extLst>
          </p:cNvPr>
          <p:cNvSpPr/>
          <p:nvPr userDrawn="1"/>
        </p:nvSpPr>
        <p:spPr>
          <a:xfrm>
            <a:off x="0" y="-15948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2F3D4C"/>
              </a:gs>
              <a:gs pos="100000">
                <a:srgbClr val="22232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4762D2-2A6D-4518-A3DE-7851882118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11406E-6037-4074-9E67-78BAECC71E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5E5B5C-8045-459B-8C5F-2A3ED954B1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473595-FAF7-4F68-BBFF-C3BB0049207E}"/>
              </a:ext>
            </a:extLst>
          </p:cNvPr>
          <p:cNvSpPr/>
          <p:nvPr userDrawn="1"/>
        </p:nvSpPr>
        <p:spPr>
          <a:xfrm>
            <a:off x="11506201" y="-21156"/>
            <a:ext cx="685799" cy="627672"/>
          </a:xfrm>
          <a:prstGeom prst="rect">
            <a:avLst/>
          </a:prstGeom>
          <a:solidFill>
            <a:srgbClr val="3CA5D5">
              <a:alpha val="74902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2D41F56-A02E-4118-B99B-A269D2E10F86}"/>
              </a:ext>
            </a:extLst>
          </p:cNvPr>
          <p:cNvCxnSpPr>
            <a:cxnSpLocks/>
          </p:cNvCxnSpPr>
          <p:nvPr userDrawn="1"/>
        </p:nvCxnSpPr>
        <p:spPr>
          <a:xfrm>
            <a:off x="839788" y="2061112"/>
            <a:ext cx="3932237" cy="0"/>
          </a:xfrm>
          <a:prstGeom prst="line">
            <a:avLst/>
          </a:prstGeom>
          <a:ln w="12700">
            <a:solidFill>
              <a:srgbClr val="3CA5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CBCB0C6-D70B-4945-ABAB-AC719F56B8F1}"/>
              </a:ext>
            </a:extLst>
          </p:cNvPr>
          <p:cNvCxnSpPr>
            <a:cxnSpLocks/>
          </p:cNvCxnSpPr>
          <p:nvPr userDrawn="1"/>
        </p:nvCxnSpPr>
        <p:spPr>
          <a:xfrm>
            <a:off x="685799" y="6531429"/>
            <a:ext cx="868680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448AAB88-31FD-4BAB-B3D8-9F57142FB3AE}"/>
              </a:ext>
            </a:extLst>
          </p:cNvPr>
          <p:cNvSpPr txBox="1"/>
          <p:nvPr userDrawn="1"/>
        </p:nvSpPr>
        <p:spPr>
          <a:xfrm>
            <a:off x="8642350" y="6393027"/>
            <a:ext cx="3371850" cy="2616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spc="300" dirty="0">
                <a:solidFill>
                  <a:schemeClr val="bg1"/>
                </a:solidFill>
                <a:latin typeface="Century Gothic" panose="020B0502020202020204" pitchFamily="34" charset="0"/>
              </a:rPr>
              <a:t>MICHIGAN.GOV/MSHDA</a:t>
            </a:r>
          </a:p>
        </p:txBody>
      </p:sp>
    </p:spTree>
    <p:extLst>
      <p:ext uri="{BB962C8B-B14F-4D97-AF65-F5344CB8AC3E}">
        <p14:creationId xmlns:p14="http://schemas.microsoft.com/office/powerpoint/2010/main" val="3702101394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883DB2-0CC5-4720-9B1C-057897A6EB00}"/>
              </a:ext>
            </a:extLst>
          </p:cNvPr>
          <p:cNvSpPr/>
          <p:nvPr userDrawn="1"/>
        </p:nvSpPr>
        <p:spPr>
          <a:xfrm rot="5400000">
            <a:off x="1357311" y="-1357313"/>
            <a:ext cx="2057402" cy="4772027"/>
          </a:xfrm>
          <a:prstGeom prst="rect">
            <a:avLst/>
          </a:prstGeom>
          <a:solidFill>
            <a:srgbClr val="3CA5D5">
              <a:alpha val="74902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4762D2-2A6D-4518-A3DE-7851882118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rgbClr val="2E3B4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11406E-6037-4074-9E67-78BAECC71E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2E3B4A"/>
                </a:solidFill>
              </a:defRPr>
            </a:lvl1pPr>
            <a:lvl2pPr>
              <a:defRPr sz="2800">
                <a:solidFill>
                  <a:srgbClr val="2E3B4A"/>
                </a:solidFill>
              </a:defRPr>
            </a:lvl2pPr>
            <a:lvl3pPr>
              <a:defRPr sz="2400">
                <a:solidFill>
                  <a:srgbClr val="2E3B4A"/>
                </a:solidFill>
              </a:defRPr>
            </a:lvl3pPr>
            <a:lvl4pPr>
              <a:defRPr sz="2000">
                <a:solidFill>
                  <a:srgbClr val="2E3B4A"/>
                </a:solidFill>
              </a:defRPr>
            </a:lvl4pPr>
            <a:lvl5pPr>
              <a:defRPr sz="2000">
                <a:solidFill>
                  <a:srgbClr val="2E3B4A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5E5B5C-8045-459B-8C5F-2A3ED954B1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2E3B4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13238B1-45EF-42F9-B792-6CA73C5C9062}"/>
              </a:ext>
            </a:extLst>
          </p:cNvPr>
          <p:cNvCxnSpPr>
            <a:cxnSpLocks/>
          </p:cNvCxnSpPr>
          <p:nvPr userDrawn="1"/>
        </p:nvCxnSpPr>
        <p:spPr>
          <a:xfrm>
            <a:off x="685799" y="6531429"/>
            <a:ext cx="8686801" cy="0"/>
          </a:xfrm>
          <a:prstGeom prst="line">
            <a:avLst/>
          </a:prstGeom>
          <a:ln w="12700">
            <a:solidFill>
              <a:srgbClr val="2E3B4A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827B7B9-E789-41CE-B0AF-5AC649EB2EED}"/>
              </a:ext>
            </a:extLst>
          </p:cNvPr>
          <p:cNvSpPr txBox="1"/>
          <p:nvPr userDrawn="1"/>
        </p:nvSpPr>
        <p:spPr>
          <a:xfrm>
            <a:off x="8642350" y="6393027"/>
            <a:ext cx="3371850" cy="2616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spc="300" dirty="0">
                <a:solidFill>
                  <a:srgbClr val="2E3B4A"/>
                </a:solidFill>
                <a:latin typeface="Century Gothic" panose="020B0502020202020204" pitchFamily="34" charset="0"/>
              </a:rPr>
              <a:t>MICHIGAN.GOV/MSHDA</a:t>
            </a:r>
          </a:p>
        </p:txBody>
      </p:sp>
    </p:spTree>
    <p:extLst>
      <p:ext uri="{BB962C8B-B14F-4D97-AF65-F5344CB8AC3E}">
        <p14:creationId xmlns:p14="http://schemas.microsoft.com/office/powerpoint/2010/main" val="1638274493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A013752-E46F-4E9E-8B5F-B82F5EFADD5A}"/>
              </a:ext>
            </a:extLst>
          </p:cNvPr>
          <p:cNvSpPr/>
          <p:nvPr userDrawn="1"/>
        </p:nvSpPr>
        <p:spPr>
          <a:xfrm>
            <a:off x="0" y="-15948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2F3D4C"/>
              </a:gs>
              <a:gs pos="100000">
                <a:srgbClr val="22232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883DB2-0CC5-4720-9B1C-057897A6EB00}"/>
              </a:ext>
            </a:extLst>
          </p:cNvPr>
          <p:cNvSpPr/>
          <p:nvPr userDrawn="1"/>
        </p:nvSpPr>
        <p:spPr>
          <a:xfrm rot="5400000">
            <a:off x="1341361" y="-1357312"/>
            <a:ext cx="2089299" cy="4772027"/>
          </a:xfrm>
          <a:prstGeom prst="rect">
            <a:avLst/>
          </a:prstGeom>
          <a:solidFill>
            <a:srgbClr val="3CA5D5">
              <a:alpha val="74902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4762D2-2A6D-4518-A3DE-7851882118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11406E-6037-4074-9E67-78BAECC71E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5E5B5C-8045-459B-8C5F-2A3ED954B1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AE1E897-7D82-4C00-A2C8-0A519DFA05E8}"/>
              </a:ext>
            </a:extLst>
          </p:cNvPr>
          <p:cNvCxnSpPr>
            <a:cxnSpLocks/>
          </p:cNvCxnSpPr>
          <p:nvPr userDrawn="1"/>
        </p:nvCxnSpPr>
        <p:spPr>
          <a:xfrm>
            <a:off x="685799" y="6531429"/>
            <a:ext cx="868680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2F219D3F-EF14-47B0-A2A9-394EB6C2089C}"/>
              </a:ext>
            </a:extLst>
          </p:cNvPr>
          <p:cNvSpPr txBox="1"/>
          <p:nvPr userDrawn="1"/>
        </p:nvSpPr>
        <p:spPr>
          <a:xfrm>
            <a:off x="8642350" y="6393027"/>
            <a:ext cx="3371850" cy="2616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spc="300" dirty="0">
                <a:solidFill>
                  <a:schemeClr val="bg1"/>
                </a:solidFill>
                <a:latin typeface="Century Gothic" panose="020B0502020202020204" pitchFamily="34" charset="0"/>
              </a:rPr>
              <a:t>MICHIGAN.GOV/MSHDA</a:t>
            </a:r>
          </a:p>
        </p:txBody>
      </p:sp>
    </p:spTree>
    <p:extLst>
      <p:ext uri="{BB962C8B-B14F-4D97-AF65-F5344CB8AC3E}">
        <p14:creationId xmlns:p14="http://schemas.microsoft.com/office/powerpoint/2010/main" val="233017622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F9D6A-C535-4632-9035-B403F4143A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rgbClr val="2E3B4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2F3026C-617F-406B-B83E-E70BF7542E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rgbClr val="2E3B4A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E04382-1322-4357-9B5F-DC28C24CEB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2E3B4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909CA88-1EEA-4897-BA02-BEFBB5332A4E}"/>
              </a:ext>
            </a:extLst>
          </p:cNvPr>
          <p:cNvCxnSpPr>
            <a:cxnSpLocks/>
          </p:cNvCxnSpPr>
          <p:nvPr userDrawn="1"/>
        </p:nvCxnSpPr>
        <p:spPr>
          <a:xfrm>
            <a:off x="685799" y="6531429"/>
            <a:ext cx="8686801" cy="0"/>
          </a:xfrm>
          <a:prstGeom prst="line">
            <a:avLst/>
          </a:prstGeom>
          <a:ln w="12700">
            <a:solidFill>
              <a:srgbClr val="2E3B4A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51BF09B4-60CB-4E41-834A-C893C6786F81}"/>
              </a:ext>
            </a:extLst>
          </p:cNvPr>
          <p:cNvSpPr txBox="1"/>
          <p:nvPr userDrawn="1"/>
        </p:nvSpPr>
        <p:spPr>
          <a:xfrm>
            <a:off x="8642350" y="6393027"/>
            <a:ext cx="3371850" cy="2616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spc="300" dirty="0">
                <a:solidFill>
                  <a:srgbClr val="2E3B4A"/>
                </a:solidFill>
                <a:latin typeface="Century Gothic" panose="020B0502020202020204" pitchFamily="34" charset="0"/>
              </a:rPr>
              <a:t>MICHIGAN.GOV/MSHDA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A9AB9D3-D986-4C3E-847B-0402065AC2A4}"/>
              </a:ext>
            </a:extLst>
          </p:cNvPr>
          <p:cNvSpPr/>
          <p:nvPr userDrawn="1"/>
        </p:nvSpPr>
        <p:spPr>
          <a:xfrm>
            <a:off x="11506201" y="0"/>
            <a:ext cx="685799" cy="606516"/>
          </a:xfrm>
          <a:prstGeom prst="rect">
            <a:avLst/>
          </a:prstGeom>
          <a:solidFill>
            <a:srgbClr val="3CA5D5">
              <a:alpha val="74902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A025742-8B3C-4170-AB83-3990D2DE27E8}"/>
              </a:ext>
            </a:extLst>
          </p:cNvPr>
          <p:cNvCxnSpPr>
            <a:cxnSpLocks/>
          </p:cNvCxnSpPr>
          <p:nvPr userDrawn="1"/>
        </p:nvCxnSpPr>
        <p:spPr>
          <a:xfrm>
            <a:off x="839788" y="2048500"/>
            <a:ext cx="3932237" cy="0"/>
          </a:xfrm>
          <a:prstGeom prst="line">
            <a:avLst/>
          </a:prstGeom>
          <a:ln w="12700">
            <a:solidFill>
              <a:srgbClr val="3CA5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945993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B802616-C42E-4072-992D-567405F6AC33}"/>
              </a:ext>
            </a:extLst>
          </p:cNvPr>
          <p:cNvSpPr/>
          <p:nvPr userDrawn="1"/>
        </p:nvSpPr>
        <p:spPr>
          <a:xfrm>
            <a:off x="0" y="-15948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2F3D4C"/>
              </a:gs>
              <a:gs pos="100000">
                <a:srgbClr val="22232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FF9D6A-C535-4632-9035-B403F4143A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2F3026C-617F-406B-B83E-E70BF7542E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E04382-1322-4357-9B5F-DC28C24CEB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A9AB9D3-D986-4C3E-847B-0402065AC2A4}"/>
              </a:ext>
            </a:extLst>
          </p:cNvPr>
          <p:cNvSpPr/>
          <p:nvPr userDrawn="1"/>
        </p:nvSpPr>
        <p:spPr>
          <a:xfrm>
            <a:off x="11506201" y="-21156"/>
            <a:ext cx="685799" cy="627672"/>
          </a:xfrm>
          <a:prstGeom prst="rect">
            <a:avLst/>
          </a:prstGeom>
          <a:solidFill>
            <a:srgbClr val="3CA5D5">
              <a:alpha val="74902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A025742-8B3C-4170-AB83-3990D2DE27E8}"/>
              </a:ext>
            </a:extLst>
          </p:cNvPr>
          <p:cNvCxnSpPr>
            <a:cxnSpLocks/>
          </p:cNvCxnSpPr>
          <p:nvPr userDrawn="1"/>
        </p:nvCxnSpPr>
        <p:spPr>
          <a:xfrm>
            <a:off x="839788" y="2048500"/>
            <a:ext cx="3932237" cy="0"/>
          </a:xfrm>
          <a:prstGeom prst="line">
            <a:avLst/>
          </a:prstGeom>
          <a:ln w="12700">
            <a:solidFill>
              <a:srgbClr val="3CA5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22709D5-7A53-46B5-90A1-E1D50123467E}"/>
              </a:ext>
            </a:extLst>
          </p:cNvPr>
          <p:cNvCxnSpPr>
            <a:cxnSpLocks/>
          </p:cNvCxnSpPr>
          <p:nvPr userDrawn="1"/>
        </p:nvCxnSpPr>
        <p:spPr>
          <a:xfrm>
            <a:off x="685799" y="6531429"/>
            <a:ext cx="868680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359D10F-FE89-4D58-B317-A1D472D78D35}"/>
              </a:ext>
            </a:extLst>
          </p:cNvPr>
          <p:cNvSpPr txBox="1"/>
          <p:nvPr userDrawn="1"/>
        </p:nvSpPr>
        <p:spPr>
          <a:xfrm>
            <a:off x="8642350" y="6393027"/>
            <a:ext cx="3371850" cy="2616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spc="300" dirty="0">
                <a:solidFill>
                  <a:schemeClr val="bg1"/>
                </a:solidFill>
                <a:latin typeface="Century Gothic" panose="020B0502020202020204" pitchFamily="34" charset="0"/>
              </a:rPr>
              <a:t>MICHIGAN.GOV/MSHDA</a:t>
            </a:r>
          </a:p>
        </p:txBody>
      </p:sp>
    </p:spTree>
    <p:extLst>
      <p:ext uri="{BB962C8B-B14F-4D97-AF65-F5344CB8AC3E}">
        <p14:creationId xmlns:p14="http://schemas.microsoft.com/office/powerpoint/2010/main" val="21431456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&amp; Text Slide_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mage 0" descr="preencoded.png">
            <a:extLst>
              <a:ext uri="{FF2B5EF4-FFF2-40B4-BE49-F238E27FC236}">
                <a16:creationId xmlns:a16="http://schemas.microsoft.com/office/drawing/2014/main" id="{924CBA0F-D2D7-FC22-8276-F9B3744C9918}"/>
              </a:ext>
            </a:extLst>
          </p:cNvPr>
          <p:cNvSpPr/>
          <p:nvPr userDrawn="1"/>
        </p:nvSpPr>
        <p:spPr>
          <a:xfrm flipV="1">
            <a:off x="0" y="5599522"/>
            <a:ext cx="12192000" cy="1258478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rgbClr val="002D74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E978DDC6-0B70-9EF3-DD04-FB39223A01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4012" y="1581819"/>
            <a:ext cx="6570737" cy="5334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200" b="1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D9B0DE7E-A906-9EF8-2115-07AC700248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4012" y="2191835"/>
            <a:ext cx="6570737" cy="333652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ct val="70000"/>
              </a:lnSpc>
              <a:buNone/>
              <a:defRPr sz="2000" b="1" i="0">
                <a:solidFill>
                  <a:srgbClr val="008F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ACB2F6FE-D785-BE57-8150-2E84D83E30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2801" y="2681597"/>
            <a:ext cx="6570737" cy="25074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0A4733B8-6BD5-2DA8-188B-68EDBCD4AE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15346" y="6104641"/>
            <a:ext cx="2713316" cy="248240"/>
          </a:xfrm>
          <a:prstGeom prst="rect">
            <a:avLst/>
          </a:prstGeom>
        </p:spPr>
      </p:pic>
      <p:pic>
        <p:nvPicPr>
          <p:cNvPr id="14" name="Picture 13" descr="A black and white logo&#10;&#10;Description automatically generated">
            <a:extLst>
              <a:ext uri="{FF2B5EF4-FFF2-40B4-BE49-F238E27FC236}">
                <a16:creationId xmlns:a16="http://schemas.microsoft.com/office/drawing/2014/main" id="{7B604D79-ADD3-B4C0-9E21-AAD6342090A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12" y="5862845"/>
            <a:ext cx="1411704" cy="676834"/>
          </a:xfrm>
          <a:prstGeom prst="rect">
            <a:avLst/>
          </a:prstGeom>
        </p:spPr>
      </p:pic>
      <p:sp>
        <p:nvSpPr>
          <p:cNvPr id="4" name="Image 0" descr="preencoded.png">
            <a:extLst>
              <a:ext uri="{FF2B5EF4-FFF2-40B4-BE49-F238E27FC236}">
                <a16:creationId xmlns:a16="http://schemas.microsoft.com/office/drawing/2014/main" id="{DEAB9E56-5DDE-1B23-444F-7510F23537B4}"/>
              </a:ext>
            </a:extLst>
          </p:cNvPr>
          <p:cNvSpPr/>
          <p:nvPr userDrawn="1"/>
        </p:nvSpPr>
        <p:spPr>
          <a:xfrm flipV="1">
            <a:off x="0" y="5599522"/>
            <a:ext cx="12192000" cy="1258478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chemeClr val="tx1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F4D61E-BA0F-6657-2D99-30F950CFC2C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142" y="5948532"/>
            <a:ext cx="7153671" cy="6400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CB3782-7C7E-E7C2-14ED-B678A0A2BD7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4012" y="411691"/>
            <a:ext cx="2622855" cy="6853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78E031F-C66D-E7B5-DD6A-EB3F9C33FC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0" r="34840"/>
          <a:stretch/>
        </p:blipFill>
        <p:spPr>
          <a:xfrm>
            <a:off x="7456287" y="-19942"/>
            <a:ext cx="4735713" cy="5619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764608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AEF20FB-F3B1-4444-95B3-3B564EEEBB6B}"/>
              </a:ext>
            </a:extLst>
          </p:cNvPr>
          <p:cNvSpPr/>
          <p:nvPr userDrawn="1"/>
        </p:nvSpPr>
        <p:spPr>
          <a:xfrm rot="5400000">
            <a:off x="1357311" y="-1357313"/>
            <a:ext cx="2057402" cy="4772027"/>
          </a:xfrm>
          <a:prstGeom prst="rect">
            <a:avLst/>
          </a:prstGeom>
          <a:solidFill>
            <a:srgbClr val="3CA5D5">
              <a:alpha val="74902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FF9D6A-C535-4632-9035-B403F4143A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rgbClr val="2E3B4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2F3026C-617F-406B-B83E-E70BF7542E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rgbClr val="2E3B4A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E04382-1322-4357-9B5F-DC28C24CEB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2E3B4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909CA88-1EEA-4897-BA02-BEFBB5332A4E}"/>
              </a:ext>
            </a:extLst>
          </p:cNvPr>
          <p:cNvCxnSpPr>
            <a:cxnSpLocks/>
          </p:cNvCxnSpPr>
          <p:nvPr userDrawn="1"/>
        </p:nvCxnSpPr>
        <p:spPr>
          <a:xfrm>
            <a:off x="685799" y="6531429"/>
            <a:ext cx="8686801" cy="0"/>
          </a:xfrm>
          <a:prstGeom prst="line">
            <a:avLst/>
          </a:prstGeom>
          <a:ln w="12700">
            <a:solidFill>
              <a:srgbClr val="2E3B4A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51BF09B4-60CB-4E41-834A-C893C6786F81}"/>
              </a:ext>
            </a:extLst>
          </p:cNvPr>
          <p:cNvSpPr txBox="1"/>
          <p:nvPr userDrawn="1"/>
        </p:nvSpPr>
        <p:spPr>
          <a:xfrm>
            <a:off x="8642350" y="6393027"/>
            <a:ext cx="3371850" cy="2616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spc="300" dirty="0">
                <a:solidFill>
                  <a:srgbClr val="2E3B4A"/>
                </a:solidFill>
                <a:latin typeface="Century Gothic" panose="020B0502020202020204" pitchFamily="34" charset="0"/>
              </a:rPr>
              <a:t>MICHIGAN.GOV/MSHDA</a:t>
            </a:r>
          </a:p>
        </p:txBody>
      </p:sp>
    </p:spTree>
    <p:extLst>
      <p:ext uri="{BB962C8B-B14F-4D97-AF65-F5344CB8AC3E}">
        <p14:creationId xmlns:p14="http://schemas.microsoft.com/office/powerpoint/2010/main" val="2176054604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0562C4A-F343-481C-8E76-7563A8FDE06D}"/>
              </a:ext>
            </a:extLst>
          </p:cNvPr>
          <p:cNvSpPr/>
          <p:nvPr userDrawn="1"/>
        </p:nvSpPr>
        <p:spPr>
          <a:xfrm>
            <a:off x="0" y="-15948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2F3D4C"/>
              </a:gs>
              <a:gs pos="100000">
                <a:srgbClr val="22232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AEF20FB-F3B1-4444-95B3-3B564EEEBB6B}"/>
              </a:ext>
            </a:extLst>
          </p:cNvPr>
          <p:cNvSpPr/>
          <p:nvPr userDrawn="1"/>
        </p:nvSpPr>
        <p:spPr>
          <a:xfrm rot="5400000">
            <a:off x="1349338" y="-1365286"/>
            <a:ext cx="2073348" cy="4772027"/>
          </a:xfrm>
          <a:prstGeom prst="rect">
            <a:avLst/>
          </a:prstGeom>
          <a:solidFill>
            <a:srgbClr val="3CA5D5">
              <a:alpha val="74902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FF9D6A-C535-4632-9035-B403F4143A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2F3026C-617F-406B-B83E-E70BF7542E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E04382-1322-4357-9B5F-DC28C24CEB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43BBBF0-A1B8-4FB6-8F7A-85E8D47C2DA9}"/>
              </a:ext>
            </a:extLst>
          </p:cNvPr>
          <p:cNvCxnSpPr>
            <a:cxnSpLocks/>
          </p:cNvCxnSpPr>
          <p:nvPr userDrawn="1"/>
        </p:nvCxnSpPr>
        <p:spPr>
          <a:xfrm>
            <a:off x="685799" y="6531429"/>
            <a:ext cx="868680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3B83568-6049-448B-AA3E-2D2554DCA241}"/>
              </a:ext>
            </a:extLst>
          </p:cNvPr>
          <p:cNvSpPr txBox="1"/>
          <p:nvPr userDrawn="1"/>
        </p:nvSpPr>
        <p:spPr>
          <a:xfrm>
            <a:off x="8642350" y="6393027"/>
            <a:ext cx="3371850" cy="2616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spc="300" dirty="0">
                <a:solidFill>
                  <a:schemeClr val="bg1"/>
                </a:solidFill>
                <a:latin typeface="Century Gothic" panose="020B0502020202020204" pitchFamily="34" charset="0"/>
              </a:rPr>
              <a:t>MICHIGAN.GOV/MSHDA</a:t>
            </a:r>
          </a:p>
        </p:txBody>
      </p:sp>
    </p:spTree>
    <p:extLst>
      <p:ext uri="{BB962C8B-B14F-4D97-AF65-F5344CB8AC3E}">
        <p14:creationId xmlns:p14="http://schemas.microsoft.com/office/powerpoint/2010/main" val="104701420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3081ADE-EBD9-46C2-AA10-D0EE1F348012}"/>
              </a:ext>
            </a:extLst>
          </p:cNvPr>
          <p:cNvSpPr/>
          <p:nvPr userDrawn="1"/>
        </p:nvSpPr>
        <p:spPr>
          <a:xfrm>
            <a:off x="0" y="-6642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2F3D4C"/>
              </a:gs>
              <a:gs pos="100000">
                <a:srgbClr val="22232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B1C481-7D1B-47AD-B071-C97EED9C79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65" y="1105429"/>
            <a:ext cx="3273368" cy="68615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A97096B-DD21-4207-B31D-421A8A7CDE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98608" y="1122363"/>
            <a:ext cx="4631392" cy="308850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E07F1B4-17E0-40C8-88D8-D2B8B5F5849F}"/>
              </a:ext>
            </a:extLst>
          </p:cNvPr>
          <p:cNvSpPr/>
          <p:nvPr userDrawn="1"/>
        </p:nvSpPr>
        <p:spPr>
          <a:xfrm>
            <a:off x="5800143" y="2029600"/>
            <a:ext cx="4262230" cy="3123953"/>
          </a:xfrm>
          <a:prstGeom prst="rect">
            <a:avLst/>
          </a:prstGeom>
          <a:solidFill>
            <a:srgbClr val="3CA5D5">
              <a:alpha val="74902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036225B-6693-40E6-88C1-84A772B24C9D}"/>
              </a:ext>
            </a:extLst>
          </p:cNvPr>
          <p:cNvSpPr txBox="1"/>
          <p:nvPr userDrawn="1"/>
        </p:nvSpPr>
        <p:spPr>
          <a:xfrm>
            <a:off x="720064" y="3060407"/>
            <a:ext cx="1163644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4007274194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Placeholder 4" descr="A person and a dog on a bed&#10;&#10;Description automatically generated">
            <a:extLst>
              <a:ext uri="{FF2B5EF4-FFF2-40B4-BE49-F238E27FC236}">
                <a16:creationId xmlns:a16="http://schemas.microsoft.com/office/drawing/2014/main" id="{1915A2AD-49A3-01DE-DFD0-80FDB73D4A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" y="0"/>
            <a:ext cx="12188825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28130F2-632B-A73C-5D20-FBF0039782B4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-6642"/>
            <a:ext cx="12192000" cy="6864642"/>
          </a:xfrm>
          <a:prstGeom prst="rect">
            <a:avLst/>
          </a:prstGeom>
          <a:gradFill flip="none" rotWithShape="1">
            <a:gsLst>
              <a:gs pos="0">
                <a:srgbClr val="2F3D4C">
                  <a:alpha val="75000"/>
                </a:srgbClr>
              </a:gs>
              <a:gs pos="100000">
                <a:srgbClr val="22232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5CF7E11-979D-4CDC-CC28-8CAC5CBDDB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316" y="5240936"/>
            <a:ext cx="3273368" cy="686153"/>
          </a:xfrm>
          <a:prstGeom prst="rect">
            <a:avLst/>
          </a:prstGeom>
        </p:spPr>
      </p:pic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9B99E178-1B97-7456-4E04-23741C0D13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50688" y="2616005"/>
            <a:ext cx="8290624" cy="33098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217" rtl="0" eaLnBrk="1" latinLnBrk="0" hangingPunct="1">
              <a:buNone/>
              <a:defRPr lang="en-US" sz="2000" kern="1200" spc="300" dirty="0">
                <a:solidFill>
                  <a:schemeClr val="bg2"/>
                </a:solidFill>
                <a:latin typeface="+mn-lt"/>
                <a:ea typeface="Montserrat" charset="0"/>
                <a:cs typeface="Montserrat" charset="0"/>
              </a:defRPr>
            </a:lvl1pPr>
          </a:lstStyle>
          <a:p>
            <a:pPr lvl="0"/>
            <a:r>
              <a:rPr lang="en-US"/>
              <a:t>SUB-TITLE #1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EC560C4D-AAA4-B678-14F7-CE94D17270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27957" y="2945241"/>
            <a:ext cx="9336087" cy="8726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lang="en-US" sz="6000" b="1" kern="1200" spc="600" dirty="0" smtClean="0">
                <a:solidFill>
                  <a:schemeClr val="bg2"/>
                </a:solidFill>
                <a:latin typeface="+mj-lt"/>
                <a:ea typeface="Montserrat" charset="0"/>
                <a:cs typeface="Montserrat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PRESENTATION TITLE</a:t>
            </a:r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4CA40DEC-4ED1-D899-38C6-86EE071EF0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950688" y="3925590"/>
            <a:ext cx="8290624" cy="33098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217" rtl="0" eaLnBrk="1" latinLnBrk="0" hangingPunct="1">
              <a:buNone/>
              <a:defRPr lang="en-US" sz="2000" kern="1200" spc="300" dirty="0">
                <a:solidFill>
                  <a:schemeClr val="bg2"/>
                </a:solidFill>
                <a:latin typeface="+mn-lt"/>
                <a:ea typeface="Montserrat" charset="0"/>
                <a:cs typeface="Montserrat" charset="0"/>
              </a:defRPr>
            </a:lvl1pPr>
          </a:lstStyle>
          <a:p>
            <a:pPr lvl="0"/>
            <a:r>
              <a:rPr lang="en-US"/>
              <a:t>SUB-TITLE #2</a:t>
            </a:r>
          </a:p>
        </p:txBody>
      </p:sp>
    </p:spTree>
    <p:extLst>
      <p:ext uri="{BB962C8B-B14F-4D97-AF65-F5344CB8AC3E}">
        <p14:creationId xmlns:p14="http://schemas.microsoft.com/office/powerpoint/2010/main" val="2707188310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Divider">
    <p:bg>
      <p:bgPr>
        <a:solidFill>
          <a:schemeClr val="bg1">
            <a:alpha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dog lying on a person's lap&#10;&#10;Description automatically generated">
            <a:extLst>
              <a:ext uri="{FF2B5EF4-FFF2-40B4-BE49-F238E27FC236}">
                <a16:creationId xmlns:a16="http://schemas.microsoft.com/office/drawing/2014/main" id="{3D6D394E-B75B-A8A6-AE94-98C0F7BA1A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4" y="0"/>
            <a:ext cx="12190412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A3D0F1E-19D7-6EA7-E34D-D645DC6B730E}"/>
              </a:ext>
            </a:extLst>
          </p:cNvPr>
          <p:cNvSpPr/>
          <p:nvPr userDrawn="1"/>
        </p:nvSpPr>
        <p:spPr>
          <a:xfrm>
            <a:off x="-4943" y="0"/>
            <a:ext cx="12201887" cy="6858002"/>
          </a:xfrm>
          <a:prstGeom prst="rect">
            <a:avLst/>
          </a:prstGeom>
          <a:solidFill>
            <a:schemeClr val="accent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latin typeface="Montserrat Light" charset="0"/>
            </a:endParaRP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3575BD44-AB8E-B3A6-CEDF-A35CAA16ACA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" y="0"/>
            <a:ext cx="12188825" cy="6858000"/>
          </a:xfrm>
        </p:spPr>
      </p:pic>
      <p:pic>
        <p:nvPicPr>
          <p:cNvPr id="6" name="Picture Placeholder 4">
            <a:extLst>
              <a:ext uri="{FF2B5EF4-FFF2-40B4-BE49-F238E27FC236}">
                <a16:creationId xmlns:a16="http://schemas.microsoft.com/office/drawing/2014/main" id="{4C5E2675-05C1-6D99-05F9-AA08EA53751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988" y="152400"/>
            <a:ext cx="12188825" cy="6858000"/>
          </a:xfrm>
          <a:solidFill>
            <a:schemeClr val="bg1">
              <a:lumMod val="95000"/>
            </a:schemeClr>
          </a:solidFill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49651D11-7ACB-1EF2-8270-2DBA3257177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90290" y="1965960"/>
            <a:ext cx="1881056" cy="2926080"/>
          </a:xfrm>
          <a:prstGeom prst="rect">
            <a:avLst/>
          </a:prstGeom>
        </p:spPr>
      </p:pic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21B06ACD-2ABB-2AF6-C8F1-3092EE16313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2124" y="2773363"/>
            <a:ext cx="5308907" cy="1311275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5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43825806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and person sitting on a couch with a child&#10;&#10;Description automatically generated">
            <a:extLst>
              <a:ext uri="{FF2B5EF4-FFF2-40B4-BE49-F238E27FC236}">
                <a16:creationId xmlns:a16="http://schemas.microsoft.com/office/drawing/2014/main" id="{1B678C42-C810-738B-A337-D2E2F6E05D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0412" cy="6858000"/>
          </a:xfrm>
          <a:prstGeom prst="rect">
            <a:avLst/>
          </a:prstGeom>
        </p:spPr>
      </p:pic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3575BD44-AB8E-B3A6-CEDF-A35CAA16ACA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" y="0"/>
            <a:ext cx="12188825" cy="6858000"/>
          </a:xfrm>
        </p:spPr>
      </p:pic>
      <p:pic>
        <p:nvPicPr>
          <p:cNvPr id="6" name="Picture Placeholder 4">
            <a:extLst>
              <a:ext uri="{FF2B5EF4-FFF2-40B4-BE49-F238E27FC236}">
                <a16:creationId xmlns:a16="http://schemas.microsoft.com/office/drawing/2014/main" id="{4C5E2675-05C1-6D99-05F9-AA08EA53751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988" y="152400"/>
            <a:ext cx="12188825" cy="6858000"/>
          </a:xfrm>
          <a:solidFill>
            <a:schemeClr val="bg1">
              <a:lumMod val="95000"/>
            </a:schemeClr>
          </a:solidFill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9134DB2-97CE-AA75-7D2A-F9DBCD4DB809}"/>
              </a:ext>
            </a:extLst>
          </p:cNvPr>
          <p:cNvSpPr/>
          <p:nvPr userDrawn="1"/>
        </p:nvSpPr>
        <p:spPr>
          <a:xfrm>
            <a:off x="-4943" y="-1"/>
            <a:ext cx="12201887" cy="6858001"/>
          </a:xfrm>
          <a:prstGeom prst="rect">
            <a:avLst/>
          </a:prstGeom>
          <a:solidFill>
            <a:schemeClr val="accent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latin typeface="Montserrat Light" charset="0"/>
            </a:endParaRPr>
          </a:p>
        </p:txBody>
      </p:sp>
      <p:pic>
        <p:nvPicPr>
          <p:cNvPr id="11" name="Picture Placeholder 4">
            <a:extLst>
              <a:ext uri="{FF2B5EF4-FFF2-40B4-BE49-F238E27FC236}">
                <a16:creationId xmlns:a16="http://schemas.microsoft.com/office/drawing/2014/main" id="{BD08ADB2-0070-C241-631D-99B4D8AC269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" y="0"/>
            <a:ext cx="12188825" cy="6858000"/>
          </a:xfrm>
        </p:spPr>
      </p:pic>
      <p:pic>
        <p:nvPicPr>
          <p:cNvPr id="12" name="Picture Placeholder 4">
            <a:extLst>
              <a:ext uri="{FF2B5EF4-FFF2-40B4-BE49-F238E27FC236}">
                <a16:creationId xmlns:a16="http://schemas.microsoft.com/office/drawing/2014/main" id="{C269042A-963F-C482-186E-82D882EC8D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988" y="152400"/>
            <a:ext cx="12188825" cy="6858000"/>
          </a:xfrm>
          <a:solidFill>
            <a:schemeClr val="bg1">
              <a:lumMod val="95000"/>
            </a:schemeClr>
          </a:solidFill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BE17D924-3A0C-0A61-DF17-3895213D830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90290" y="1965960"/>
            <a:ext cx="1881056" cy="292608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7D6097E-CB8D-52D8-AC21-2EA6EB4F188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2124" y="2773363"/>
            <a:ext cx="5308907" cy="1311275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5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19919629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and child playing with a cat&#10;&#10;Description automatically generated">
            <a:extLst>
              <a:ext uri="{FF2B5EF4-FFF2-40B4-BE49-F238E27FC236}">
                <a16:creationId xmlns:a16="http://schemas.microsoft.com/office/drawing/2014/main" id="{4E4CF2BF-A356-BCB1-057A-0D7B77690A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4" y="0"/>
            <a:ext cx="12190412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22A810A-9208-04EF-BE79-1D68C3062896}"/>
              </a:ext>
            </a:extLst>
          </p:cNvPr>
          <p:cNvSpPr/>
          <p:nvPr userDrawn="1"/>
        </p:nvSpPr>
        <p:spPr>
          <a:xfrm>
            <a:off x="-4943" y="-1"/>
            <a:ext cx="12201887" cy="6858001"/>
          </a:xfrm>
          <a:prstGeom prst="rect">
            <a:avLst/>
          </a:prstGeom>
          <a:solidFill>
            <a:schemeClr val="accent3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latin typeface="Montserrat Light" charset="0"/>
            </a:endParaRPr>
          </a:p>
        </p:txBody>
      </p:sp>
      <p:pic>
        <p:nvPicPr>
          <p:cNvPr id="7" name="Picture Placeholder 4">
            <a:extLst>
              <a:ext uri="{FF2B5EF4-FFF2-40B4-BE49-F238E27FC236}">
                <a16:creationId xmlns:a16="http://schemas.microsoft.com/office/drawing/2014/main" id="{4F7CEB7E-9120-BEC8-7B09-8E435AF6ED3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" y="0"/>
            <a:ext cx="12188825" cy="6858000"/>
          </a:xfrm>
        </p:spPr>
      </p:pic>
      <p:pic>
        <p:nvPicPr>
          <p:cNvPr id="14" name="Picture Placeholder 4">
            <a:extLst>
              <a:ext uri="{FF2B5EF4-FFF2-40B4-BE49-F238E27FC236}">
                <a16:creationId xmlns:a16="http://schemas.microsoft.com/office/drawing/2014/main" id="{65D69A9B-FD30-E304-3E4F-8BAFDDBE03B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988" y="152400"/>
            <a:ext cx="12188825" cy="6858000"/>
          </a:xfrm>
          <a:solidFill>
            <a:schemeClr val="bg1">
              <a:lumMod val="95000"/>
            </a:schemeClr>
          </a:solidFill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3A093DD0-949E-8F90-D4D4-FB68E28996C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90290" y="1965960"/>
            <a:ext cx="1881056" cy="2926080"/>
          </a:xfrm>
          <a:prstGeom prst="rect">
            <a:avLst/>
          </a:prstGeom>
        </p:spPr>
      </p:pic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6619F440-66D7-B7E5-AEE4-48E5B44D92D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2124" y="2773363"/>
            <a:ext cx="5308907" cy="1311275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5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544367400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hugging a person&#10;&#10;Description automatically generated">
            <a:extLst>
              <a:ext uri="{FF2B5EF4-FFF2-40B4-BE49-F238E27FC236}">
                <a16:creationId xmlns:a16="http://schemas.microsoft.com/office/drawing/2014/main" id="{A34DC1B9-5F18-7DB6-5FF1-B3ACA93893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0412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0AB1A7E-5C0C-C270-5AA8-9DF4CA2813FE}"/>
              </a:ext>
            </a:extLst>
          </p:cNvPr>
          <p:cNvSpPr/>
          <p:nvPr userDrawn="1"/>
        </p:nvSpPr>
        <p:spPr>
          <a:xfrm>
            <a:off x="-4943" y="-2"/>
            <a:ext cx="12201887" cy="6858002"/>
          </a:xfrm>
          <a:prstGeom prst="rect">
            <a:avLst/>
          </a:prstGeom>
          <a:solidFill>
            <a:schemeClr val="accent4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latin typeface="Montserrat Light" charset="0"/>
            </a:endParaRPr>
          </a:p>
        </p:txBody>
      </p:sp>
      <p:pic>
        <p:nvPicPr>
          <p:cNvPr id="7" name="Picture Placeholder 4">
            <a:extLst>
              <a:ext uri="{FF2B5EF4-FFF2-40B4-BE49-F238E27FC236}">
                <a16:creationId xmlns:a16="http://schemas.microsoft.com/office/drawing/2014/main" id="{0D05F88F-0D6C-AB2B-B704-AF33BFEFE5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" y="0"/>
            <a:ext cx="12188825" cy="6858000"/>
          </a:xfrm>
        </p:spPr>
      </p:pic>
      <p:pic>
        <p:nvPicPr>
          <p:cNvPr id="14" name="Picture Placeholder 4">
            <a:extLst>
              <a:ext uri="{FF2B5EF4-FFF2-40B4-BE49-F238E27FC236}">
                <a16:creationId xmlns:a16="http://schemas.microsoft.com/office/drawing/2014/main" id="{0E10FE9E-907D-0293-941F-E147869A41F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988" y="152400"/>
            <a:ext cx="12188825" cy="6858000"/>
          </a:xfrm>
          <a:solidFill>
            <a:schemeClr val="bg1">
              <a:lumMod val="95000"/>
            </a:schemeClr>
          </a:solidFill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B08E670B-6AB6-CDAA-0D78-80863FB8031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90290" y="1965960"/>
            <a:ext cx="1881056" cy="2926080"/>
          </a:xfrm>
          <a:prstGeom prst="rect">
            <a:avLst/>
          </a:prstGeom>
        </p:spPr>
      </p:pic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0E52E1DB-DBA5-B653-7654-0B83CE4A67C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2124" y="2773363"/>
            <a:ext cx="5308907" cy="1311275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5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41980378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erson and person sitting on a couch&#10;&#10;Description automatically generated">
            <a:extLst>
              <a:ext uri="{FF2B5EF4-FFF2-40B4-BE49-F238E27FC236}">
                <a16:creationId xmlns:a16="http://schemas.microsoft.com/office/drawing/2014/main" id="{5FE2522E-36D2-5AA7-8DA4-9E06CAF0E0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0412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F02C5B0-B253-9C81-5157-7C4C83D6B7E8}"/>
              </a:ext>
            </a:extLst>
          </p:cNvPr>
          <p:cNvSpPr/>
          <p:nvPr userDrawn="1"/>
        </p:nvSpPr>
        <p:spPr>
          <a:xfrm>
            <a:off x="-4943" y="-2"/>
            <a:ext cx="12201887" cy="6858002"/>
          </a:xfrm>
          <a:prstGeom prst="rect">
            <a:avLst/>
          </a:prstGeom>
          <a:gradFill flip="none" rotWithShape="1">
            <a:gsLst>
              <a:gs pos="50000">
                <a:srgbClr val="3CA5D5">
                  <a:alpha val="85000"/>
                </a:srgbClr>
              </a:gs>
              <a:gs pos="0">
                <a:srgbClr val="1C3564"/>
              </a:gs>
              <a:gs pos="100000">
                <a:srgbClr val="7AD0E2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latin typeface="Montserrat Light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BFE62C7-79B6-C919-2667-157CFF7E212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7456" y="2642394"/>
            <a:ext cx="7177088" cy="15732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689872257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4" descr="A row of houses with grass and blue sky&#10;&#10;Description automatically generated">
            <a:extLst>
              <a:ext uri="{FF2B5EF4-FFF2-40B4-BE49-F238E27FC236}">
                <a16:creationId xmlns:a16="http://schemas.microsoft.com/office/drawing/2014/main" id="{352418E1-5144-6FF1-1E77-C60AB23269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5948"/>
            <a:ext cx="12192000" cy="687394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50BBB00-01FF-DEA6-186F-E1592D398464}"/>
              </a:ext>
            </a:extLst>
          </p:cNvPr>
          <p:cNvSpPr/>
          <p:nvPr userDrawn="1"/>
        </p:nvSpPr>
        <p:spPr>
          <a:xfrm>
            <a:off x="0" y="-15948"/>
            <a:ext cx="12192000" cy="6873948"/>
          </a:xfrm>
          <a:prstGeom prst="rect">
            <a:avLst/>
          </a:prstGeom>
          <a:gradFill flip="none" rotWithShape="1">
            <a:gsLst>
              <a:gs pos="0">
                <a:srgbClr val="2F3D4C">
                  <a:alpha val="85000"/>
                </a:srgbClr>
              </a:gs>
              <a:gs pos="100000">
                <a:srgbClr val="22232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C18CACDB-DA90-97E1-1F04-5829F09F3F6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7456" y="2642394"/>
            <a:ext cx="7177088" cy="15732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859503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mage 0" descr="preencoded.png">
            <a:extLst>
              <a:ext uri="{FF2B5EF4-FFF2-40B4-BE49-F238E27FC236}">
                <a16:creationId xmlns:a16="http://schemas.microsoft.com/office/drawing/2014/main" id="{C248E2D6-50EA-EBF0-78F4-C6D7F3817938}"/>
              </a:ext>
            </a:extLst>
          </p:cNvPr>
          <p:cNvSpPr/>
          <p:nvPr userDrawn="1"/>
        </p:nvSpPr>
        <p:spPr>
          <a:xfrm>
            <a:off x="0" y="0"/>
            <a:ext cx="12192000" cy="6861240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chemeClr val="tx1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3" name="Picture 2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56D3F2A6-E496-866B-4A22-30D7E5BCCF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881" y="1896049"/>
            <a:ext cx="5866759" cy="15329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3117841-E639-CA3D-8E62-825A9D05D57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164" y="5778586"/>
            <a:ext cx="7153671" cy="640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9163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&amp; Text Slide_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mage 0" descr="preencoded.png">
            <a:extLst>
              <a:ext uri="{FF2B5EF4-FFF2-40B4-BE49-F238E27FC236}">
                <a16:creationId xmlns:a16="http://schemas.microsoft.com/office/drawing/2014/main" id="{924CBA0F-D2D7-FC22-8276-F9B3744C9918}"/>
              </a:ext>
            </a:extLst>
          </p:cNvPr>
          <p:cNvSpPr/>
          <p:nvPr userDrawn="1"/>
        </p:nvSpPr>
        <p:spPr>
          <a:xfrm flipV="1">
            <a:off x="0" y="5599522"/>
            <a:ext cx="12192000" cy="1258478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rgbClr val="002D74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9" name="Picture Placeholder 16">
            <a:extLst>
              <a:ext uri="{FF2B5EF4-FFF2-40B4-BE49-F238E27FC236}">
                <a16:creationId xmlns:a16="http://schemas.microsoft.com/office/drawing/2014/main" id="{4497DF39-BE09-0AC3-082C-FAACDA82E6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4655349" cy="5599522"/>
          </a:xfrm>
          <a:prstGeom prst="rect">
            <a:avLst/>
          </a:prstGeom>
          <a:ln w="57150">
            <a:noFill/>
          </a:ln>
        </p:spPr>
        <p:txBody>
          <a:bodyPr/>
          <a:lstStyle>
            <a:lvl1pPr marL="0" indent="0" algn="ctr">
              <a:buNone/>
              <a:defRPr sz="1800">
                <a:solidFill>
                  <a:srgbClr val="002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0A4733B8-6BD5-2DA8-188B-68EDBCD4AE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15346" y="6104641"/>
            <a:ext cx="2713316" cy="248240"/>
          </a:xfrm>
          <a:prstGeom prst="rect">
            <a:avLst/>
          </a:prstGeom>
        </p:spPr>
      </p:pic>
      <p:pic>
        <p:nvPicPr>
          <p:cNvPr id="14" name="Picture 13" descr="A black and white logo&#10;&#10;Description automatically generated">
            <a:extLst>
              <a:ext uri="{FF2B5EF4-FFF2-40B4-BE49-F238E27FC236}">
                <a16:creationId xmlns:a16="http://schemas.microsoft.com/office/drawing/2014/main" id="{7B604D79-ADD3-B4C0-9E21-AAD6342090A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12" y="5862845"/>
            <a:ext cx="1411704" cy="676834"/>
          </a:xfrm>
          <a:prstGeom prst="rect">
            <a:avLst/>
          </a:prstGeom>
        </p:spPr>
      </p:pic>
      <p:sp>
        <p:nvSpPr>
          <p:cNvPr id="4" name="Image 0" descr="preencoded.png">
            <a:extLst>
              <a:ext uri="{FF2B5EF4-FFF2-40B4-BE49-F238E27FC236}">
                <a16:creationId xmlns:a16="http://schemas.microsoft.com/office/drawing/2014/main" id="{DEAB9E56-5DDE-1B23-444F-7510F23537B4}"/>
              </a:ext>
            </a:extLst>
          </p:cNvPr>
          <p:cNvSpPr/>
          <p:nvPr userDrawn="1"/>
        </p:nvSpPr>
        <p:spPr>
          <a:xfrm flipV="1">
            <a:off x="0" y="5599522"/>
            <a:ext cx="12192000" cy="1258478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chemeClr val="tx1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F4D61E-BA0F-6657-2D99-30F950CFC2C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142" y="5948532"/>
            <a:ext cx="7153671" cy="6400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CB3782-7C7E-E7C2-14ED-B678A0A2BD7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1319" y="375354"/>
            <a:ext cx="2622855" cy="685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028887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19">
            <a:extLst>
              <a:ext uri="{FF2B5EF4-FFF2-40B4-BE49-F238E27FC236}">
                <a16:creationId xmlns:a16="http://schemas.microsoft.com/office/drawing/2014/main" id="{79CE0841-8DA7-3488-B6C6-7BA88B3B81E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30041" y="1067976"/>
            <a:ext cx="7045325" cy="168465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lang="en-US" sz="5400" b="1" kern="1200" spc="300" dirty="0" smtClean="0">
                <a:solidFill>
                  <a:schemeClr val="tx2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5C6C7C3B-6CAB-C3E3-334A-20D07EA896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30042" y="4526763"/>
            <a:ext cx="1987550" cy="47004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lang="en-US" sz="1600" b="1" kern="1200" spc="300" dirty="0" smtClean="0">
                <a:solidFill>
                  <a:schemeClr val="tx2"/>
                </a:solidFill>
                <a:latin typeface="+mj-lt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KEY POINT #1</a:t>
            </a:r>
          </a:p>
        </p:txBody>
      </p:sp>
      <p:sp>
        <p:nvSpPr>
          <p:cNvPr id="30" name="Text Placeholder 24">
            <a:extLst>
              <a:ext uri="{FF2B5EF4-FFF2-40B4-BE49-F238E27FC236}">
                <a16:creationId xmlns:a16="http://schemas.microsoft.com/office/drawing/2014/main" id="{4BB33B67-2A29-AAA4-7B82-69DBBA1F879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42368" y="4526763"/>
            <a:ext cx="1987550" cy="47004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lang="en-US" sz="1600" b="1" kern="1200" spc="300" dirty="0" smtClean="0">
                <a:solidFill>
                  <a:schemeClr val="tx2"/>
                </a:solidFill>
                <a:latin typeface="+mj-lt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KEY POINT #2</a:t>
            </a:r>
          </a:p>
        </p:txBody>
      </p:sp>
      <p:sp>
        <p:nvSpPr>
          <p:cNvPr id="32" name="Text Placeholder 27">
            <a:extLst>
              <a:ext uri="{FF2B5EF4-FFF2-40B4-BE49-F238E27FC236}">
                <a16:creationId xmlns:a16="http://schemas.microsoft.com/office/drawing/2014/main" id="{C148A10C-9302-F131-3BF4-B355CC0756B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42368" y="5007438"/>
            <a:ext cx="2287227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n-US" sz="1200" b="0" i="0" u="none" strike="noStrike" kern="1200" cap="none" spc="150" normalizeH="0" baseline="0" noProof="0" dirty="0">
                <a:ln>
                  <a:noFill/>
                </a:ln>
                <a:solidFill>
                  <a:srgbClr val="1C3564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DETAILS</a:t>
            </a:r>
          </a:p>
        </p:txBody>
      </p:sp>
      <p:sp>
        <p:nvSpPr>
          <p:cNvPr id="34" name="Text Placeholder 27">
            <a:extLst>
              <a:ext uri="{FF2B5EF4-FFF2-40B4-BE49-F238E27FC236}">
                <a16:creationId xmlns:a16="http://schemas.microsoft.com/office/drawing/2014/main" id="{95DAC9D5-89A0-A342-96FB-68C002C52D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54694" y="5007438"/>
            <a:ext cx="2287227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n-US" sz="1200" b="0" i="0" u="none" strike="noStrike" kern="1200" cap="none" spc="150" normalizeH="0" baseline="0" noProof="0" dirty="0">
                <a:ln>
                  <a:noFill/>
                </a:ln>
                <a:solidFill>
                  <a:srgbClr val="1C3564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DETAILS</a:t>
            </a:r>
          </a:p>
        </p:txBody>
      </p:sp>
      <p:sp>
        <p:nvSpPr>
          <p:cNvPr id="35" name="Text Placeholder 24">
            <a:extLst>
              <a:ext uri="{FF2B5EF4-FFF2-40B4-BE49-F238E27FC236}">
                <a16:creationId xmlns:a16="http://schemas.microsoft.com/office/drawing/2014/main" id="{C710E8D1-6857-F834-08DE-A1C14AF7C7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54694" y="4526763"/>
            <a:ext cx="1987550" cy="47004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lang="en-US" sz="1600" b="1" kern="1200" spc="300" dirty="0" smtClean="0">
                <a:solidFill>
                  <a:schemeClr val="tx2"/>
                </a:solidFill>
                <a:latin typeface="+mj-lt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KEY POINT #3</a:t>
            </a:r>
          </a:p>
        </p:txBody>
      </p:sp>
      <p:sp>
        <p:nvSpPr>
          <p:cNvPr id="36" name="Text Placeholder 27">
            <a:extLst>
              <a:ext uri="{FF2B5EF4-FFF2-40B4-BE49-F238E27FC236}">
                <a16:creationId xmlns:a16="http://schemas.microsoft.com/office/drawing/2014/main" id="{1ED9FDD1-0310-A22C-3A5B-01FED8D694F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366877" y="5007438"/>
            <a:ext cx="2287227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n-US" sz="1200" b="0" i="0" u="none" strike="noStrike" kern="1200" cap="none" spc="150" normalizeH="0" baseline="0" noProof="0" dirty="0">
                <a:ln>
                  <a:noFill/>
                </a:ln>
                <a:solidFill>
                  <a:srgbClr val="1C3564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DETAILS</a:t>
            </a:r>
          </a:p>
        </p:txBody>
      </p:sp>
      <p:sp>
        <p:nvSpPr>
          <p:cNvPr id="37" name="Text Placeholder 24">
            <a:extLst>
              <a:ext uri="{FF2B5EF4-FFF2-40B4-BE49-F238E27FC236}">
                <a16:creationId xmlns:a16="http://schemas.microsoft.com/office/drawing/2014/main" id="{5CC2C6E3-5AB9-61C9-377A-ED15D46CAC4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367020" y="4526763"/>
            <a:ext cx="1987550" cy="47004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lang="en-US" sz="1600" b="1" kern="1200" spc="300" dirty="0" smtClean="0">
                <a:solidFill>
                  <a:schemeClr val="tx2"/>
                </a:solidFill>
                <a:latin typeface="+mj-lt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KEY POINT #4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615B72BC-1CD8-3FDC-343A-75DFA4D34871}"/>
              </a:ext>
            </a:extLst>
          </p:cNvPr>
          <p:cNvCxnSpPr>
            <a:cxnSpLocks/>
          </p:cNvCxnSpPr>
          <p:nvPr userDrawn="1"/>
        </p:nvCxnSpPr>
        <p:spPr>
          <a:xfrm>
            <a:off x="685799" y="6531429"/>
            <a:ext cx="8686801" cy="0"/>
          </a:xfrm>
          <a:prstGeom prst="line">
            <a:avLst/>
          </a:prstGeom>
          <a:ln w="12700">
            <a:solidFill>
              <a:srgbClr val="2E3B4A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4981914F-E74D-46A6-6D75-1DB4E5E1CEE5}"/>
              </a:ext>
            </a:extLst>
          </p:cNvPr>
          <p:cNvSpPr txBox="1"/>
          <p:nvPr userDrawn="1"/>
        </p:nvSpPr>
        <p:spPr>
          <a:xfrm>
            <a:off x="8642350" y="6393027"/>
            <a:ext cx="3371850" cy="2616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spc="300">
                <a:solidFill>
                  <a:srgbClr val="2E3B4A"/>
                </a:solidFill>
                <a:latin typeface="Century Gothic" panose="020B0502020202020204" pitchFamily="34" charset="0"/>
              </a:rPr>
              <a:t>MICHIGAN.GOV/MSHDA</a:t>
            </a:r>
          </a:p>
        </p:txBody>
      </p:sp>
      <p:sp>
        <p:nvSpPr>
          <p:cNvPr id="6" name="Text Placeholder 27">
            <a:extLst>
              <a:ext uri="{FF2B5EF4-FFF2-40B4-BE49-F238E27FC236}">
                <a16:creationId xmlns:a16="http://schemas.microsoft.com/office/drawing/2014/main" id="{04C11EB9-8381-177F-EBF1-6D4E2B2515E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30042" y="5007438"/>
            <a:ext cx="2287227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n-US" sz="1200" b="0" i="0" u="none" strike="noStrike" kern="1200" cap="none" spc="150" normalizeH="0" baseline="0" noProof="0" dirty="0">
                <a:ln>
                  <a:noFill/>
                </a:ln>
                <a:solidFill>
                  <a:srgbClr val="1C3564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DETAILS</a:t>
            </a:r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AF3C1BB3-1D41-D0E9-99C1-54DD9BCD4FEE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930042" y="3344273"/>
            <a:ext cx="833953" cy="7913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</a:lstStyle>
          <a:p>
            <a:r>
              <a:rPr lang="en-US"/>
              <a:t>Click here to add icon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54594798-9667-9D33-1B67-BD4B68B53608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742368" y="3344273"/>
            <a:ext cx="833953" cy="7913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</a:lstStyle>
          <a:p>
            <a:r>
              <a:rPr lang="en-US"/>
              <a:t>Click here to add icon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B999C0DC-9CFA-DE1C-2B59-1BF89D7FF68A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554694" y="3344273"/>
            <a:ext cx="833953" cy="7913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</a:lstStyle>
          <a:p>
            <a:r>
              <a:rPr lang="en-US"/>
              <a:t>Click here to add icon</a:t>
            </a:r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B5F725C2-98CF-D052-8493-492EC0C5AB14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9366877" y="3344273"/>
            <a:ext cx="833953" cy="7913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</a:lstStyle>
          <a:p>
            <a:r>
              <a:rPr lang="en-US"/>
              <a:t>Click here to add icon</a:t>
            </a:r>
          </a:p>
        </p:txBody>
      </p:sp>
    </p:spTree>
    <p:extLst>
      <p:ext uri="{BB962C8B-B14F-4D97-AF65-F5344CB8AC3E}">
        <p14:creationId xmlns:p14="http://schemas.microsoft.com/office/powerpoint/2010/main" val="3911967155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7D93617-062B-7F70-8CF5-E6244E87DC45}"/>
              </a:ext>
            </a:extLst>
          </p:cNvPr>
          <p:cNvCxnSpPr>
            <a:cxnSpLocks/>
          </p:cNvCxnSpPr>
          <p:nvPr userDrawn="1"/>
        </p:nvCxnSpPr>
        <p:spPr>
          <a:xfrm>
            <a:off x="685799" y="6531429"/>
            <a:ext cx="2849253" cy="0"/>
          </a:xfrm>
          <a:prstGeom prst="line">
            <a:avLst/>
          </a:prstGeom>
          <a:ln w="12700">
            <a:solidFill>
              <a:srgbClr val="2E3B4A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642D693-1B2D-02FB-B3FD-E70C72FFCD50}"/>
              </a:ext>
            </a:extLst>
          </p:cNvPr>
          <p:cNvSpPr txBox="1"/>
          <p:nvPr userDrawn="1"/>
        </p:nvSpPr>
        <p:spPr>
          <a:xfrm>
            <a:off x="2872727" y="6393027"/>
            <a:ext cx="3371850" cy="2616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spc="300">
                <a:solidFill>
                  <a:srgbClr val="2E3B4A"/>
                </a:solidFill>
                <a:latin typeface="Century Gothic" panose="020B0502020202020204" pitchFamily="34" charset="0"/>
              </a:rPr>
              <a:t>MICHIGAN.GOV/MSHDA</a:t>
            </a:r>
          </a:p>
        </p:txBody>
      </p:sp>
      <p:sp>
        <p:nvSpPr>
          <p:cNvPr id="29" name="Text Placeholder 25">
            <a:extLst>
              <a:ext uri="{FF2B5EF4-FFF2-40B4-BE49-F238E27FC236}">
                <a16:creationId xmlns:a16="http://schemas.microsoft.com/office/drawing/2014/main" id="{822B04D8-6CDD-903A-62E2-358FBFD76D7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5013" y="1125528"/>
            <a:ext cx="4799013" cy="604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3600" b="1" kern="1200" spc="300" dirty="0" smtClean="0">
                <a:solidFill>
                  <a:schemeClr val="tx2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F397D40-E9BC-D796-86FC-F2A8DCAC779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5012" y="786225"/>
            <a:ext cx="4799013" cy="2569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 spc="600">
                <a:latin typeface="+mj-lt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B166D3ED-FFE9-378B-5714-1F431069890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5013" y="1853554"/>
            <a:ext cx="4799012" cy="4243387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800"/>
            </a:lvl2pPr>
          </a:lstStyle>
          <a:p>
            <a:pPr lvl="0"/>
            <a:r>
              <a:rPr lang="en-US"/>
              <a:t>Talking points</a:t>
            </a:r>
          </a:p>
          <a:p>
            <a:pPr lvl="1"/>
            <a:endParaRPr lang="en-US"/>
          </a:p>
        </p:txBody>
      </p:sp>
      <p:pic>
        <p:nvPicPr>
          <p:cNvPr id="2" name="Picture Placeholder 6" descr="A person and person hugging each other&#10;&#10;Description automatically generated">
            <a:extLst>
              <a:ext uri="{FF2B5EF4-FFF2-40B4-BE49-F238E27FC236}">
                <a16:creationId xmlns:a16="http://schemas.microsoft.com/office/drawing/2014/main" id="{A921CAAF-A70A-D3FE-32BF-B5B43F930D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5453" y="0"/>
            <a:ext cx="5666547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168302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7D93617-062B-7F70-8CF5-E6244E87DC45}"/>
              </a:ext>
            </a:extLst>
          </p:cNvPr>
          <p:cNvCxnSpPr>
            <a:cxnSpLocks/>
          </p:cNvCxnSpPr>
          <p:nvPr userDrawn="1"/>
        </p:nvCxnSpPr>
        <p:spPr>
          <a:xfrm>
            <a:off x="685799" y="6531429"/>
            <a:ext cx="2849253" cy="0"/>
          </a:xfrm>
          <a:prstGeom prst="line">
            <a:avLst/>
          </a:prstGeom>
          <a:ln w="12700">
            <a:solidFill>
              <a:srgbClr val="2E3B4A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642D693-1B2D-02FB-B3FD-E70C72FFCD50}"/>
              </a:ext>
            </a:extLst>
          </p:cNvPr>
          <p:cNvSpPr txBox="1"/>
          <p:nvPr userDrawn="1"/>
        </p:nvSpPr>
        <p:spPr>
          <a:xfrm>
            <a:off x="2872727" y="6393027"/>
            <a:ext cx="3371850" cy="2616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spc="300">
                <a:solidFill>
                  <a:srgbClr val="2E3B4A"/>
                </a:solidFill>
                <a:latin typeface="Century Gothic" panose="020B0502020202020204" pitchFamily="34" charset="0"/>
              </a:rPr>
              <a:t>MICHIGAN.GOV/MSHDA</a:t>
            </a:r>
          </a:p>
        </p:txBody>
      </p:sp>
      <p:sp>
        <p:nvSpPr>
          <p:cNvPr id="29" name="Text Placeholder 25">
            <a:extLst>
              <a:ext uri="{FF2B5EF4-FFF2-40B4-BE49-F238E27FC236}">
                <a16:creationId xmlns:a16="http://schemas.microsoft.com/office/drawing/2014/main" id="{822B04D8-6CDD-903A-62E2-358FBFD76D7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5013" y="1125528"/>
            <a:ext cx="4799013" cy="604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3600" b="1" kern="1200" spc="300" dirty="0" smtClean="0">
                <a:solidFill>
                  <a:schemeClr val="tx2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F397D40-E9BC-D796-86FC-F2A8DCAC779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5012" y="786225"/>
            <a:ext cx="4799013" cy="2569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 spc="600">
                <a:latin typeface="+mj-lt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B166D3ED-FFE9-378B-5714-1F431069890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5013" y="1853554"/>
            <a:ext cx="4799012" cy="4243387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800"/>
            </a:lvl2pPr>
          </a:lstStyle>
          <a:p>
            <a:pPr lvl="0"/>
            <a:r>
              <a:rPr lang="en-US"/>
              <a:t>Talking points</a:t>
            </a:r>
          </a:p>
          <a:p>
            <a:pPr lvl="1"/>
            <a:endParaRPr lang="en-US"/>
          </a:p>
        </p:txBody>
      </p:sp>
      <p:pic>
        <p:nvPicPr>
          <p:cNvPr id="2" name="Picture Placeholder 6" descr="A group of people sitting at a table looking at a computer&#10;&#10;Description automatically generated">
            <a:extLst>
              <a:ext uri="{FF2B5EF4-FFF2-40B4-BE49-F238E27FC236}">
                <a16:creationId xmlns:a16="http://schemas.microsoft.com/office/drawing/2014/main" id="{A921CAAF-A70A-D3FE-32BF-B5B43F930D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5453" y="0"/>
            <a:ext cx="5666547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010745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7D93617-062B-7F70-8CF5-E6244E87DC45}"/>
              </a:ext>
            </a:extLst>
          </p:cNvPr>
          <p:cNvCxnSpPr>
            <a:cxnSpLocks/>
          </p:cNvCxnSpPr>
          <p:nvPr userDrawn="1"/>
        </p:nvCxnSpPr>
        <p:spPr>
          <a:xfrm>
            <a:off x="685799" y="6531429"/>
            <a:ext cx="2849253" cy="0"/>
          </a:xfrm>
          <a:prstGeom prst="line">
            <a:avLst/>
          </a:prstGeom>
          <a:ln w="12700">
            <a:solidFill>
              <a:srgbClr val="2E3B4A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642D693-1B2D-02FB-B3FD-E70C72FFCD50}"/>
              </a:ext>
            </a:extLst>
          </p:cNvPr>
          <p:cNvSpPr txBox="1"/>
          <p:nvPr userDrawn="1"/>
        </p:nvSpPr>
        <p:spPr>
          <a:xfrm>
            <a:off x="2872727" y="6393027"/>
            <a:ext cx="3371850" cy="2616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spc="300">
                <a:solidFill>
                  <a:srgbClr val="2E3B4A"/>
                </a:solidFill>
                <a:latin typeface="Century Gothic" panose="020B0502020202020204" pitchFamily="34" charset="0"/>
              </a:rPr>
              <a:t>MICHIGAN.GOV/MSHDA</a:t>
            </a:r>
          </a:p>
        </p:txBody>
      </p:sp>
      <p:sp>
        <p:nvSpPr>
          <p:cNvPr id="29" name="Text Placeholder 25">
            <a:extLst>
              <a:ext uri="{FF2B5EF4-FFF2-40B4-BE49-F238E27FC236}">
                <a16:creationId xmlns:a16="http://schemas.microsoft.com/office/drawing/2014/main" id="{822B04D8-6CDD-903A-62E2-358FBFD76D7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5013" y="1125528"/>
            <a:ext cx="4799013" cy="604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3600" b="1" kern="1200" spc="300" dirty="0" smtClean="0">
                <a:solidFill>
                  <a:schemeClr val="tx2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F397D40-E9BC-D796-86FC-F2A8DCAC779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5012" y="786225"/>
            <a:ext cx="4799013" cy="2569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 spc="600">
                <a:latin typeface="+mj-lt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B166D3ED-FFE9-378B-5714-1F431069890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5013" y="1853554"/>
            <a:ext cx="4799012" cy="4243387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800"/>
            </a:lvl2pPr>
          </a:lstStyle>
          <a:p>
            <a:pPr lvl="0"/>
            <a:r>
              <a:rPr lang="en-US"/>
              <a:t>Talking points</a:t>
            </a:r>
          </a:p>
          <a:p>
            <a:pPr lvl="1"/>
            <a:endParaRPr lang="en-US"/>
          </a:p>
        </p:txBody>
      </p:sp>
      <p:pic>
        <p:nvPicPr>
          <p:cNvPr id="2" name="Picture Placeholder 6" descr="A house with a tree in front of it&#10;&#10;Description automatically generated">
            <a:extLst>
              <a:ext uri="{FF2B5EF4-FFF2-40B4-BE49-F238E27FC236}">
                <a16:creationId xmlns:a16="http://schemas.microsoft.com/office/drawing/2014/main" id="{A921CAAF-A70A-D3FE-32BF-B5B43F930D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5453" y="0"/>
            <a:ext cx="5666547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959968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7D93617-062B-7F70-8CF5-E6244E87DC45}"/>
              </a:ext>
            </a:extLst>
          </p:cNvPr>
          <p:cNvCxnSpPr>
            <a:cxnSpLocks/>
          </p:cNvCxnSpPr>
          <p:nvPr userDrawn="1"/>
        </p:nvCxnSpPr>
        <p:spPr>
          <a:xfrm>
            <a:off x="6228760" y="6531429"/>
            <a:ext cx="2849253" cy="0"/>
          </a:xfrm>
          <a:prstGeom prst="line">
            <a:avLst/>
          </a:prstGeom>
          <a:ln w="12700">
            <a:solidFill>
              <a:srgbClr val="2E3B4A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642D693-1B2D-02FB-B3FD-E70C72FFCD50}"/>
              </a:ext>
            </a:extLst>
          </p:cNvPr>
          <p:cNvSpPr txBox="1"/>
          <p:nvPr userDrawn="1"/>
        </p:nvSpPr>
        <p:spPr>
          <a:xfrm>
            <a:off x="8415688" y="6393027"/>
            <a:ext cx="3371850" cy="2616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spc="300">
                <a:solidFill>
                  <a:srgbClr val="2E3B4A"/>
                </a:solidFill>
                <a:latin typeface="Century Gothic" panose="020B0502020202020204" pitchFamily="34" charset="0"/>
              </a:rPr>
              <a:t>MICHIGAN.GOV/MSHDA</a:t>
            </a:r>
          </a:p>
        </p:txBody>
      </p:sp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DCACF873-4FC1-23C2-245F-3D710E4DD87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25456" y="1125528"/>
            <a:ext cx="4799013" cy="604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3600" b="1" kern="1200" spc="300" dirty="0" smtClean="0">
                <a:solidFill>
                  <a:schemeClr val="tx2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F56E025-9055-1FC0-56F9-D91D9288E3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25455" y="786225"/>
            <a:ext cx="4799013" cy="2569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 spc="600">
                <a:latin typeface="+mj-lt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500769D-E442-B705-F43D-9DFDD07023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25456" y="1853554"/>
            <a:ext cx="4799012" cy="4243387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800"/>
            </a:lvl2pPr>
          </a:lstStyle>
          <a:p>
            <a:pPr lvl="0"/>
            <a:r>
              <a:rPr lang="en-US"/>
              <a:t>Talking points</a:t>
            </a:r>
          </a:p>
          <a:p>
            <a:pPr lvl="1"/>
            <a:endParaRPr lang="en-US"/>
          </a:p>
        </p:txBody>
      </p:sp>
      <p:pic>
        <p:nvPicPr>
          <p:cNvPr id="2" name="Picture Placeholder 6" descr="A house with a lawn and a flag&#10;&#10;Description automatically generated">
            <a:extLst>
              <a:ext uri="{FF2B5EF4-FFF2-40B4-BE49-F238E27FC236}">
                <a16:creationId xmlns:a16="http://schemas.microsoft.com/office/drawing/2014/main" id="{273FB70B-D700-4C7D-B46D-84B947700A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0"/>
            <a:ext cx="5666547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714043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7D93617-062B-7F70-8CF5-E6244E87DC45}"/>
              </a:ext>
            </a:extLst>
          </p:cNvPr>
          <p:cNvCxnSpPr>
            <a:cxnSpLocks/>
          </p:cNvCxnSpPr>
          <p:nvPr userDrawn="1"/>
        </p:nvCxnSpPr>
        <p:spPr>
          <a:xfrm>
            <a:off x="6228760" y="6531429"/>
            <a:ext cx="2849253" cy="0"/>
          </a:xfrm>
          <a:prstGeom prst="line">
            <a:avLst/>
          </a:prstGeom>
          <a:ln w="12700">
            <a:solidFill>
              <a:srgbClr val="2E3B4A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642D693-1B2D-02FB-B3FD-E70C72FFCD50}"/>
              </a:ext>
            </a:extLst>
          </p:cNvPr>
          <p:cNvSpPr txBox="1"/>
          <p:nvPr userDrawn="1"/>
        </p:nvSpPr>
        <p:spPr>
          <a:xfrm>
            <a:off x="8415688" y="6393027"/>
            <a:ext cx="3371850" cy="2616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spc="300">
                <a:solidFill>
                  <a:srgbClr val="2E3B4A"/>
                </a:solidFill>
                <a:latin typeface="Century Gothic" panose="020B0502020202020204" pitchFamily="34" charset="0"/>
              </a:rPr>
              <a:t>MICHIGAN.GOV/MSHDA</a:t>
            </a:r>
          </a:p>
        </p:txBody>
      </p:sp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DCACF873-4FC1-23C2-245F-3D710E4DD87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25456" y="1125528"/>
            <a:ext cx="4799013" cy="604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3600" b="1" kern="1200" spc="300" dirty="0" smtClean="0">
                <a:solidFill>
                  <a:schemeClr val="tx2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F56E025-9055-1FC0-56F9-D91D9288E3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25455" y="786225"/>
            <a:ext cx="4799013" cy="2569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 spc="600">
                <a:latin typeface="+mj-lt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500769D-E442-B705-F43D-9DFDD07023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25456" y="1853554"/>
            <a:ext cx="4799012" cy="4243387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800"/>
            </a:lvl2pPr>
          </a:lstStyle>
          <a:p>
            <a:pPr lvl="0"/>
            <a:r>
              <a:rPr lang="en-US"/>
              <a:t>Talking points</a:t>
            </a:r>
          </a:p>
          <a:p>
            <a:pPr lvl="1"/>
            <a:endParaRPr lang="en-US"/>
          </a:p>
        </p:txBody>
      </p:sp>
      <p:pic>
        <p:nvPicPr>
          <p:cNvPr id="2" name="Picture Placeholder 6" descr="A person carrying a plant and a person in a hallway&#10;&#10;Description automatically generated">
            <a:extLst>
              <a:ext uri="{FF2B5EF4-FFF2-40B4-BE49-F238E27FC236}">
                <a16:creationId xmlns:a16="http://schemas.microsoft.com/office/drawing/2014/main" id="{273FB70B-D700-4C7D-B46D-84B947700A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0"/>
            <a:ext cx="5666547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521312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7D93617-062B-7F70-8CF5-E6244E87DC45}"/>
              </a:ext>
            </a:extLst>
          </p:cNvPr>
          <p:cNvCxnSpPr>
            <a:cxnSpLocks/>
          </p:cNvCxnSpPr>
          <p:nvPr userDrawn="1"/>
        </p:nvCxnSpPr>
        <p:spPr>
          <a:xfrm>
            <a:off x="6228760" y="6531429"/>
            <a:ext cx="2849253" cy="0"/>
          </a:xfrm>
          <a:prstGeom prst="line">
            <a:avLst/>
          </a:prstGeom>
          <a:ln w="12700">
            <a:solidFill>
              <a:srgbClr val="2E3B4A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642D693-1B2D-02FB-B3FD-E70C72FFCD50}"/>
              </a:ext>
            </a:extLst>
          </p:cNvPr>
          <p:cNvSpPr txBox="1"/>
          <p:nvPr userDrawn="1"/>
        </p:nvSpPr>
        <p:spPr>
          <a:xfrm>
            <a:off x="8415688" y="6393027"/>
            <a:ext cx="3371850" cy="2616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spc="300">
                <a:solidFill>
                  <a:srgbClr val="2E3B4A"/>
                </a:solidFill>
                <a:latin typeface="Century Gothic" panose="020B0502020202020204" pitchFamily="34" charset="0"/>
              </a:rPr>
              <a:t>MICHIGAN.GOV/MSHDA</a:t>
            </a:r>
          </a:p>
        </p:txBody>
      </p:sp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DCACF873-4FC1-23C2-245F-3D710E4DD87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25456" y="1125528"/>
            <a:ext cx="4799013" cy="604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3600" b="1" kern="1200" spc="300" dirty="0" smtClean="0">
                <a:solidFill>
                  <a:schemeClr val="tx2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F56E025-9055-1FC0-56F9-D91D9288E3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25455" y="786225"/>
            <a:ext cx="4799013" cy="2569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 spc="600">
                <a:latin typeface="+mj-lt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500769D-E442-B705-F43D-9DFDD07023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25456" y="1853554"/>
            <a:ext cx="4799012" cy="4243387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800"/>
            </a:lvl2pPr>
          </a:lstStyle>
          <a:p>
            <a:pPr lvl="0"/>
            <a:r>
              <a:rPr lang="en-US"/>
              <a:t>Talking points</a:t>
            </a:r>
          </a:p>
          <a:p>
            <a:pPr lvl="1"/>
            <a:endParaRPr lang="en-US"/>
          </a:p>
        </p:txBody>
      </p:sp>
      <p:pic>
        <p:nvPicPr>
          <p:cNvPr id="2" name="Picture Placeholder 6" descr="A family cooking in the kitchen&#10;&#10;Description automatically generated">
            <a:extLst>
              <a:ext uri="{FF2B5EF4-FFF2-40B4-BE49-F238E27FC236}">
                <a16:creationId xmlns:a16="http://schemas.microsoft.com/office/drawing/2014/main" id="{273FB70B-D700-4C7D-B46D-84B947700A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0"/>
            <a:ext cx="5666547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19202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8313CE36-1CB0-D52B-099D-5EF636B88ED9}"/>
              </a:ext>
            </a:extLst>
          </p:cNvPr>
          <p:cNvCxnSpPr>
            <a:cxnSpLocks/>
          </p:cNvCxnSpPr>
          <p:nvPr userDrawn="1"/>
        </p:nvCxnSpPr>
        <p:spPr>
          <a:xfrm>
            <a:off x="685799" y="6531429"/>
            <a:ext cx="8686801" cy="0"/>
          </a:xfrm>
          <a:prstGeom prst="line">
            <a:avLst/>
          </a:prstGeom>
          <a:ln w="12700">
            <a:solidFill>
              <a:srgbClr val="2E3B4A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C5024FDC-5626-D3B7-A615-63338D0316C2}"/>
              </a:ext>
            </a:extLst>
          </p:cNvPr>
          <p:cNvSpPr txBox="1"/>
          <p:nvPr userDrawn="1"/>
        </p:nvSpPr>
        <p:spPr>
          <a:xfrm>
            <a:off x="8642350" y="6393027"/>
            <a:ext cx="3371850" cy="2616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spc="300">
                <a:solidFill>
                  <a:srgbClr val="2E3B4A"/>
                </a:solidFill>
                <a:latin typeface="Century Gothic" panose="020B0502020202020204" pitchFamily="34" charset="0"/>
              </a:rPr>
              <a:t>MICHIGAN.GOV/MSHDA</a:t>
            </a:r>
          </a:p>
        </p:txBody>
      </p:sp>
      <p:sp>
        <p:nvSpPr>
          <p:cNvPr id="2" name="Text Placeholder 25">
            <a:extLst>
              <a:ext uri="{FF2B5EF4-FFF2-40B4-BE49-F238E27FC236}">
                <a16:creationId xmlns:a16="http://schemas.microsoft.com/office/drawing/2014/main" id="{5EAC775B-B8FB-0A31-6D06-84B0127BD4A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90989" y="1125528"/>
            <a:ext cx="10642501" cy="604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3600" b="1" kern="1200" spc="300" dirty="0" smtClean="0">
                <a:solidFill>
                  <a:schemeClr val="tx2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E828A2-246B-CDD6-D723-422766A52FE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696494" y="786225"/>
            <a:ext cx="4799013" cy="2569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 spc="600">
                <a:latin typeface="+mj-lt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E6EF21E1-A24E-DF7C-6458-398D0632F07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90989" y="4218254"/>
            <a:ext cx="2418732" cy="5447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kumimoji="0" lang="en-US" sz="4000" b="1" i="0" u="none" strike="noStrike" kern="1200" cap="none" spc="300" normalizeH="0" baseline="0" dirty="0" smtClean="0">
                <a:ln>
                  <a:noFill/>
                </a:ln>
                <a:solidFill>
                  <a:srgbClr val="3CA5D5"/>
                </a:solidFill>
                <a:effectLst/>
                <a:uLnTx/>
                <a:uFillTx/>
                <a:latin typeface="+mj-lt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0000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726C9DAF-D685-2328-7F33-D1FFD40754B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558356" y="4218254"/>
            <a:ext cx="2418732" cy="5447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kumimoji="0" lang="en-US" sz="4000" b="1" i="0" u="none" strike="noStrike" kern="1200" cap="none" spc="300" normalizeH="0" baseline="0" dirty="0" smtClean="0">
                <a:ln>
                  <a:noFill/>
                </a:ln>
                <a:solidFill>
                  <a:srgbClr val="3CA5D5"/>
                </a:solidFill>
                <a:effectLst/>
                <a:uLnTx/>
                <a:uFillTx/>
                <a:latin typeface="+mj-lt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0000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BBF8E4F1-30B0-E6F5-0453-0C95FF99B6A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270341" y="4218254"/>
            <a:ext cx="2418732" cy="5447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kumimoji="0" lang="en-US" sz="4000" b="1" i="0" u="none" strike="noStrike" kern="1200" cap="none" spc="300" normalizeH="0" baseline="0" dirty="0" smtClean="0">
                <a:ln>
                  <a:noFill/>
                </a:ln>
                <a:solidFill>
                  <a:srgbClr val="3CA5D5"/>
                </a:solidFill>
                <a:effectLst/>
                <a:uLnTx/>
                <a:uFillTx/>
                <a:latin typeface="+mj-lt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0000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605EFA21-A866-40A2-4CBE-0B3EAF70C1D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014758" y="4218254"/>
            <a:ext cx="2418732" cy="5447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kumimoji="0" lang="en-US" sz="4000" b="1" i="0" u="none" strike="noStrike" kern="1200" cap="none" spc="300" normalizeH="0" baseline="0" dirty="0" smtClean="0">
                <a:ln>
                  <a:noFill/>
                </a:ln>
                <a:solidFill>
                  <a:srgbClr val="3CA5D5"/>
                </a:solidFill>
                <a:effectLst/>
                <a:uLnTx/>
                <a:uFillTx/>
                <a:latin typeface="+mj-lt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0000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1794105-2A68-A3AC-AC61-1BB5165BF97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90989" y="4821130"/>
            <a:ext cx="2418732" cy="75489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 spc="300"/>
            </a:lvl1pPr>
          </a:lstStyle>
          <a:p>
            <a:pPr lvl="0"/>
            <a:r>
              <a:rPr lang="en-US"/>
              <a:t>Stat title goes here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F16DE3D0-431B-B1FE-BCA3-ED9BB747C78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558356" y="4821130"/>
            <a:ext cx="2418732" cy="75489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 spc="300"/>
            </a:lvl1pPr>
          </a:lstStyle>
          <a:p>
            <a:pPr lvl="0"/>
            <a:r>
              <a:rPr lang="en-US"/>
              <a:t>Stat title goes here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A05171A1-83D4-3CF1-D8D0-045DC95621C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270341" y="4821130"/>
            <a:ext cx="2418732" cy="75489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 spc="300"/>
            </a:lvl1pPr>
          </a:lstStyle>
          <a:p>
            <a:pPr lvl="0"/>
            <a:r>
              <a:rPr lang="en-US"/>
              <a:t>Stat title goes here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B1AE2F6A-1F68-13DC-ABCB-5DBEC4C9F2D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014758" y="4821130"/>
            <a:ext cx="2418732" cy="75489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 spc="300"/>
            </a:lvl1pPr>
          </a:lstStyle>
          <a:p>
            <a:pPr lvl="0"/>
            <a:r>
              <a:rPr lang="en-US"/>
              <a:t>Stat title goes here</a:t>
            </a:r>
          </a:p>
        </p:txBody>
      </p:sp>
      <p:pic>
        <p:nvPicPr>
          <p:cNvPr id="4" name="Picture Placeholder 16" descr="A group of men and a baby&#10;&#10;Description automatically generated">
            <a:extLst>
              <a:ext uri="{FF2B5EF4-FFF2-40B4-BE49-F238E27FC236}">
                <a16:creationId xmlns:a16="http://schemas.microsoft.com/office/drawing/2014/main" id="{D6F0FA6E-D60A-3AE7-CF64-F92DD3A9CE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7" y="2286001"/>
            <a:ext cx="2412300" cy="1804988"/>
          </a:xfrm>
          <a:prstGeom prst="rect">
            <a:avLst/>
          </a:prstGeom>
        </p:spPr>
      </p:pic>
      <p:pic>
        <p:nvPicPr>
          <p:cNvPr id="5" name="Picture Placeholder 18" descr="A person doing yoga with a dog&#10;&#10;Description automatically generated">
            <a:extLst>
              <a:ext uri="{FF2B5EF4-FFF2-40B4-BE49-F238E27FC236}">
                <a16:creationId xmlns:a16="http://schemas.microsoft.com/office/drawing/2014/main" id="{95C41A40-6241-2592-24BA-099623F2C0D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58356" y="2286001"/>
            <a:ext cx="2412300" cy="1804988"/>
          </a:xfrm>
          <a:prstGeom prst="rect">
            <a:avLst/>
          </a:prstGeom>
        </p:spPr>
      </p:pic>
      <p:pic>
        <p:nvPicPr>
          <p:cNvPr id="10" name="Picture Placeholder 22" descr="A person sitting at a desk with a computer&#10;&#10;Description automatically generated">
            <a:extLst>
              <a:ext uri="{FF2B5EF4-FFF2-40B4-BE49-F238E27FC236}">
                <a16:creationId xmlns:a16="http://schemas.microsoft.com/office/drawing/2014/main" id="{B4E61301-DD6B-7368-3C1D-25A6E55B98E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14758" y="2286001"/>
            <a:ext cx="2412300" cy="1804988"/>
          </a:xfrm>
          <a:prstGeom prst="rect">
            <a:avLst/>
          </a:prstGeom>
        </p:spPr>
      </p:pic>
      <p:pic>
        <p:nvPicPr>
          <p:cNvPr id="19" name="Picture Placeholder 20" descr="A house with a porch and a porch&#10;&#10;Description automatically generated">
            <a:extLst>
              <a:ext uri="{FF2B5EF4-FFF2-40B4-BE49-F238E27FC236}">
                <a16:creationId xmlns:a16="http://schemas.microsoft.com/office/drawing/2014/main" id="{79868057-CF5F-4351-BC51-D52D9463013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70341" y="2286001"/>
            <a:ext cx="2412300" cy="1804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061144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8313CE36-1CB0-D52B-099D-5EF636B88ED9}"/>
              </a:ext>
            </a:extLst>
          </p:cNvPr>
          <p:cNvCxnSpPr>
            <a:cxnSpLocks/>
          </p:cNvCxnSpPr>
          <p:nvPr userDrawn="1"/>
        </p:nvCxnSpPr>
        <p:spPr>
          <a:xfrm>
            <a:off x="685799" y="6531429"/>
            <a:ext cx="8686801" cy="0"/>
          </a:xfrm>
          <a:prstGeom prst="line">
            <a:avLst/>
          </a:prstGeom>
          <a:ln w="12700">
            <a:solidFill>
              <a:srgbClr val="2E3B4A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C5024FDC-5626-D3B7-A615-63338D0316C2}"/>
              </a:ext>
            </a:extLst>
          </p:cNvPr>
          <p:cNvSpPr txBox="1"/>
          <p:nvPr userDrawn="1"/>
        </p:nvSpPr>
        <p:spPr>
          <a:xfrm>
            <a:off x="8642350" y="6393027"/>
            <a:ext cx="3371850" cy="2616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spc="300">
                <a:solidFill>
                  <a:srgbClr val="2E3B4A"/>
                </a:solidFill>
                <a:latin typeface="Century Gothic" panose="020B0502020202020204" pitchFamily="34" charset="0"/>
              </a:rPr>
              <a:t>MICHIGAN.GOV/MSHDA</a:t>
            </a:r>
          </a:p>
        </p:txBody>
      </p:sp>
      <p:sp>
        <p:nvSpPr>
          <p:cNvPr id="2" name="Text Placeholder 25">
            <a:extLst>
              <a:ext uri="{FF2B5EF4-FFF2-40B4-BE49-F238E27FC236}">
                <a16:creationId xmlns:a16="http://schemas.microsoft.com/office/drawing/2014/main" id="{5EAC775B-B8FB-0A31-6D06-84B0127BD4A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90989" y="1125528"/>
            <a:ext cx="10642501" cy="604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3600" b="1" kern="1200" spc="300" dirty="0" smtClean="0">
                <a:solidFill>
                  <a:schemeClr val="tx2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E828A2-246B-CDD6-D723-422766A52FE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696494" y="786225"/>
            <a:ext cx="4799013" cy="2569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 spc="600">
                <a:latin typeface="+mj-lt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E6EF21E1-A24E-DF7C-6458-398D0632F07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90989" y="4218254"/>
            <a:ext cx="2418732" cy="5447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kumimoji="0" lang="en-US" sz="4000" b="1" i="0" u="none" strike="noStrike" kern="1200" cap="none" spc="300" normalizeH="0" baseline="0" dirty="0" smtClean="0">
                <a:ln>
                  <a:noFill/>
                </a:ln>
                <a:solidFill>
                  <a:srgbClr val="3CA5D5"/>
                </a:solidFill>
                <a:effectLst/>
                <a:uLnTx/>
                <a:uFillTx/>
                <a:latin typeface="+mj-lt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0000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726C9DAF-D685-2328-7F33-D1FFD40754B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558356" y="4218254"/>
            <a:ext cx="2418732" cy="5447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kumimoji="0" lang="en-US" sz="4000" b="1" i="0" u="none" strike="noStrike" kern="1200" cap="none" spc="300" normalizeH="0" baseline="0" dirty="0" smtClean="0">
                <a:ln>
                  <a:noFill/>
                </a:ln>
                <a:solidFill>
                  <a:srgbClr val="3CA5D5"/>
                </a:solidFill>
                <a:effectLst/>
                <a:uLnTx/>
                <a:uFillTx/>
                <a:latin typeface="+mj-lt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0000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BBF8E4F1-30B0-E6F5-0453-0C95FF99B6A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270341" y="4218254"/>
            <a:ext cx="2418732" cy="5447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kumimoji="0" lang="en-US" sz="4000" b="1" i="0" u="none" strike="noStrike" kern="1200" cap="none" spc="300" normalizeH="0" baseline="0" dirty="0" smtClean="0">
                <a:ln>
                  <a:noFill/>
                </a:ln>
                <a:solidFill>
                  <a:srgbClr val="3CA5D5"/>
                </a:solidFill>
                <a:effectLst/>
                <a:uLnTx/>
                <a:uFillTx/>
                <a:latin typeface="+mj-lt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0000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605EFA21-A866-40A2-4CBE-0B3EAF70C1D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014758" y="4218254"/>
            <a:ext cx="2418732" cy="5447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kumimoji="0" lang="en-US" sz="4000" b="1" i="0" u="none" strike="noStrike" kern="1200" cap="none" spc="300" normalizeH="0" baseline="0" dirty="0" smtClean="0">
                <a:ln>
                  <a:noFill/>
                </a:ln>
                <a:solidFill>
                  <a:srgbClr val="3CA5D5"/>
                </a:solidFill>
                <a:effectLst/>
                <a:uLnTx/>
                <a:uFillTx/>
                <a:latin typeface="+mj-lt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0000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1794105-2A68-A3AC-AC61-1BB5165BF97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90989" y="4821130"/>
            <a:ext cx="2418732" cy="75489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 spc="300"/>
            </a:lvl1pPr>
          </a:lstStyle>
          <a:p>
            <a:pPr lvl="0"/>
            <a:r>
              <a:rPr lang="en-US"/>
              <a:t>Stat title goes here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F16DE3D0-431B-B1FE-BCA3-ED9BB747C78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558356" y="4821130"/>
            <a:ext cx="2418732" cy="75489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 spc="300"/>
            </a:lvl1pPr>
          </a:lstStyle>
          <a:p>
            <a:pPr lvl="0"/>
            <a:r>
              <a:rPr lang="en-US"/>
              <a:t>Stat title goes here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A05171A1-83D4-3CF1-D8D0-045DC95621C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270341" y="4821130"/>
            <a:ext cx="2418732" cy="75489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 spc="300"/>
            </a:lvl1pPr>
          </a:lstStyle>
          <a:p>
            <a:pPr lvl="0"/>
            <a:r>
              <a:rPr lang="en-US"/>
              <a:t>Stat title goes here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B1AE2F6A-1F68-13DC-ABCB-5DBEC4C9F2D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014758" y="4821130"/>
            <a:ext cx="2418732" cy="75489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 spc="300"/>
            </a:lvl1pPr>
          </a:lstStyle>
          <a:p>
            <a:pPr lvl="0"/>
            <a:r>
              <a:rPr lang="en-US"/>
              <a:t>Stat title goes here</a:t>
            </a:r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A107CEA8-9BED-B51F-5DE4-35B2D03DD99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784557" y="2297096"/>
            <a:ext cx="2412299" cy="17938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</a:lstStyle>
          <a:p>
            <a:r>
              <a:rPr lang="en-US"/>
              <a:t>Click here to add icon</a:t>
            </a:r>
          </a:p>
        </p:txBody>
      </p:sp>
      <p:sp>
        <p:nvSpPr>
          <p:cNvPr id="20" name="Picture Placeholder 7">
            <a:extLst>
              <a:ext uri="{FF2B5EF4-FFF2-40B4-BE49-F238E27FC236}">
                <a16:creationId xmlns:a16="http://schemas.microsoft.com/office/drawing/2014/main" id="{E417C907-094E-CCBE-394E-66C3FA9C3B8C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3564789" y="2297096"/>
            <a:ext cx="2412299" cy="17938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</a:lstStyle>
          <a:p>
            <a:r>
              <a:rPr lang="en-US"/>
              <a:t>Click here to add icon</a:t>
            </a:r>
          </a:p>
        </p:txBody>
      </p:sp>
      <p:sp>
        <p:nvSpPr>
          <p:cNvPr id="21" name="Picture Placeholder 7">
            <a:extLst>
              <a:ext uri="{FF2B5EF4-FFF2-40B4-BE49-F238E27FC236}">
                <a16:creationId xmlns:a16="http://schemas.microsoft.com/office/drawing/2014/main" id="{3024B2A7-CACB-1ADC-8259-CC53EA6DEAD5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6270342" y="2297096"/>
            <a:ext cx="2412299" cy="17938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</a:lstStyle>
          <a:p>
            <a:r>
              <a:rPr lang="en-US"/>
              <a:t>Click here to add icon</a:t>
            </a:r>
          </a:p>
        </p:txBody>
      </p:sp>
      <p:sp>
        <p:nvSpPr>
          <p:cNvPr id="22" name="Picture Placeholder 7">
            <a:extLst>
              <a:ext uri="{FF2B5EF4-FFF2-40B4-BE49-F238E27FC236}">
                <a16:creationId xmlns:a16="http://schemas.microsoft.com/office/drawing/2014/main" id="{1EFF1B03-ACF8-3F3E-F2CE-C98FB1375BAF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9008326" y="2297096"/>
            <a:ext cx="2412299" cy="17938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</a:lstStyle>
          <a:p>
            <a:r>
              <a:rPr lang="en-US"/>
              <a:t>Click here to add icon</a:t>
            </a:r>
          </a:p>
        </p:txBody>
      </p:sp>
    </p:spTree>
    <p:extLst>
      <p:ext uri="{BB962C8B-B14F-4D97-AF65-F5344CB8AC3E}">
        <p14:creationId xmlns:p14="http://schemas.microsoft.com/office/powerpoint/2010/main" val="177114938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2906">
            <a:extLst>
              <a:ext uri="{FF2B5EF4-FFF2-40B4-BE49-F238E27FC236}">
                <a16:creationId xmlns:a16="http://schemas.microsoft.com/office/drawing/2014/main" id="{72C1B195-0BB9-2090-0442-246EE60959F0}"/>
              </a:ext>
            </a:extLst>
          </p:cNvPr>
          <p:cNvSpPr/>
          <p:nvPr userDrawn="1"/>
        </p:nvSpPr>
        <p:spPr>
          <a:xfrm>
            <a:off x="8598444" y="2519764"/>
            <a:ext cx="27932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5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moveTo>
                  <a:pt x="9674" y="5053"/>
                </a:moveTo>
                <a:cubicBezTo>
                  <a:pt x="9585" y="4964"/>
                  <a:pt x="9463" y="4909"/>
                  <a:pt x="9327" y="4909"/>
                </a:cubicBezTo>
                <a:cubicBezTo>
                  <a:pt x="9056" y="4909"/>
                  <a:pt x="8836" y="5129"/>
                  <a:pt x="8836" y="5400"/>
                </a:cubicBezTo>
                <a:cubicBezTo>
                  <a:pt x="8836" y="5536"/>
                  <a:pt x="8891" y="5658"/>
                  <a:pt x="8980" y="5747"/>
                </a:cubicBezTo>
                <a:lnTo>
                  <a:pt x="13574" y="10800"/>
                </a:lnTo>
                <a:lnTo>
                  <a:pt x="8980" y="15853"/>
                </a:lnTo>
                <a:cubicBezTo>
                  <a:pt x="8891" y="15942"/>
                  <a:pt x="8836" y="16065"/>
                  <a:pt x="8836" y="16200"/>
                </a:cubicBezTo>
                <a:cubicBezTo>
                  <a:pt x="8836" y="16471"/>
                  <a:pt x="9056" y="16691"/>
                  <a:pt x="9327" y="16691"/>
                </a:cubicBezTo>
                <a:cubicBezTo>
                  <a:pt x="9463" y="16691"/>
                  <a:pt x="9585" y="16636"/>
                  <a:pt x="9674" y="16547"/>
                </a:cubicBezTo>
                <a:lnTo>
                  <a:pt x="14583" y="11147"/>
                </a:lnTo>
                <a:cubicBezTo>
                  <a:pt x="14672" y="11058"/>
                  <a:pt x="14727" y="10936"/>
                  <a:pt x="14727" y="10800"/>
                </a:cubicBezTo>
                <a:cubicBezTo>
                  <a:pt x="14727" y="10665"/>
                  <a:pt x="14672" y="10542"/>
                  <a:pt x="14583" y="10453"/>
                </a:cubicBezTo>
                <a:cubicBezTo>
                  <a:pt x="14583" y="10453"/>
                  <a:pt x="9674" y="5053"/>
                  <a:pt x="9674" y="5053"/>
                </a:cubicBezTo>
                <a:close/>
              </a:path>
            </a:pathLst>
          </a:custGeom>
          <a:solidFill>
            <a:schemeClr val="tx2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17" name="Shape 2906">
            <a:extLst>
              <a:ext uri="{FF2B5EF4-FFF2-40B4-BE49-F238E27FC236}">
                <a16:creationId xmlns:a16="http://schemas.microsoft.com/office/drawing/2014/main" id="{E197E140-4EE8-BA0A-F967-F593B14017F5}"/>
              </a:ext>
            </a:extLst>
          </p:cNvPr>
          <p:cNvSpPr/>
          <p:nvPr userDrawn="1"/>
        </p:nvSpPr>
        <p:spPr>
          <a:xfrm>
            <a:off x="8598444" y="3926227"/>
            <a:ext cx="27932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5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moveTo>
                  <a:pt x="9674" y="5053"/>
                </a:moveTo>
                <a:cubicBezTo>
                  <a:pt x="9585" y="4964"/>
                  <a:pt x="9463" y="4909"/>
                  <a:pt x="9327" y="4909"/>
                </a:cubicBezTo>
                <a:cubicBezTo>
                  <a:pt x="9056" y="4909"/>
                  <a:pt x="8836" y="5129"/>
                  <a:pt x="8836" y="5400"/>
                </a:cubicBezTo>
                <a:cubicBezTo>
                  <a:pt x="8836" y="5536"/>
                  <a:pt x="8891" y="5658"/>
                  <a:pt x="8980" y="5747"/>
                </a:cubicBezTo>
                <a:lnTo>
                  <a:pt x="13574" y="10800"/>
                </a:lnTo>
                <a:lnTo>
                  <a:pt x="8980" y="15853"/>
                </a:lnTo>
                <a:cubicBezTo>
                  <a:pt x="8891" y="15942"/>
                  <a:pt x="8836" y="16065"/>
                  <a:pt x="8836" y="16200"/>
                </a:cubicBezTo>
                <a:cubicBezTo>
                  <a:pt x="8836" y="16471"/>
                  <a:pt x="9056" y="16691"/>
                  <a:pt x="9327" y="16691"/>
                </a:cubicBezTo>
                <a:cubicBezTo>
                  <a:pt x="9463" y="16691"/>
                  <a:pt x="9585" y="16636"/>
                  <a:pt x="9674" y="16547"/>
                </a:cubicBezTo>
                <a:lnTo>
                  <a:pt x="14583" y="11147"/>
                </a:lnTo>
                <a:cubicBezTo>
                  <a:pt x="14672" y="11058"/>
                  <a:pt x="14727" y="10936"/>
                  <a:pt x="14727" y="10800"/>
                </a:cubicBezTo>
                <a:cubicBezTo>
                  <a:pt x="14727" y="10665"/>
                  <a:pt x="14672" y="10542"/>
                  <a:pt x="14583" y="10453"/>
                </a:cubicBezTo>
                <a:cubicBezTo>
                  <a:pt x="14583" y="10453"/>
                  <a:pt x="9674" y="5053"/>
                  <a:pt x="9674" y="5053"/>
                </a:cubicBezTo>
                <a:close/>
              </a:path>
            </a:pathLst>
          </a:custGeom>
          <a:solidFill>
            <a:schemeClr val="tx2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0" name="Shape 2906">
            <a:extLst>
              <a:ext uri="{FF2B5EF4-FFF2-40B4-BE49-F238E27FC236}">
                <a16:creationId xmlns:a16="http://schemas.microsoft.com/office/drawing/2014/main" id="{644B5A62-2DED-23E9-E7D8-557489F33016}"/>
              </a:ext>
            </a:extLst>
          </p:cNvPr>
          <p:cNvSpPr/>
          <p:nvPr userDrawn="1"/>
        </p:nvSpPr>
        <p:spPr>
          <a:xfrm>
            <a:off x="8598444" y="5332690"/>
            <a:ext cx="27932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5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moveTo>
                  <a:pt x="9674" y="5053"/>
                </a:moveTo>
                <a:cubicBezTo>
                  <a:pt x="9585" y="4964"/>
                  <a:pt x="9463" y="4909"/>
                  <a:pt x="9327" y="4909"/>
                </a:cubicBezTo>
                <a:cubicBezTo>
                  <a:pt x="9056" y="4909"/>
                  <a:pt x="8836" y="5129"/>
                  <a:pt x="8836" y="5400"/>
                </a:cubicBezTo>
                <a:cubicBezTo>
                  <a:pt x="8836" y="5536"/>
                  <a:pt x="8891" y="5658"/>
                  <a:pt x="8980" y="5747"/>
                </a:cubicBezTo>
                <a:lnTo>
                  <a:pt x="13574" y="10800"/>
                </a:lnTo>
                <a:lnTo>
                  <a:pt x="8980" y="15853"/>
                </a:lnTo>
                <a:cubicBezTo>
                  <a:pt x="8891" y="15942"/>
                  <a:pt x="8836" y="16065"/>
                  <a:pt x="8836" y="16200"/>
                </a:cubicBezTo>
                <a:cubicBezTo>
                  <a:pt x="8836" y="16471"/>
                  <a:pt x="9056" y="16691"/>
                  <a:pt x="9327" y="16691"/>
                </a:cubicBezTo>
                <a:cubicBezTo>
                  <a:pt x="9463" y="16691"/>
                  <a:pt x="9585" y="16636"/>
                  <a:pt x="9674" y="16547"/>
                </a:cubicBezTo>
                <a:lnTo>
                  <a:pt x="14583" y="11147"/>
                </a:lnTo>
                <a:cubicBezTo>
                  <a:pt x="14672" y="11058"/>
                  <a:pt x="14727" y="10936"/>
                  <a:pt x="14727" y="10800"/>
                </a:cubicBezTo>
                <a:cubicBezTo>
                  <a:pt x="14727" y="10665"/>
                  <a:pt x="14672" y="10542"/>
                  <a:pt x="14583" y="10453"/>
                </a:cubicBezTo>
                <a:cubicBezTo>
                  <a:pt x="14583" y="10453"/>
                  <a:pt x="9674" y="5053"/>
                  <a:pt x="9674" y="5053"/>
                </a:cubicBezTo>
                <a:close/>
              </a:path>
            </a:pathLst>
          </a:custGeom>
          <a:solidFill>
            <a:schemeClr val="tx2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" name="Shape 2906">
            <a:extLst>
              <a:ext uri="{FF2B5EF4-FFF2-40B4-BE49-F238E27FC236}">
                <a16:creationId xmlns:a16="http://schemas.microsoft.com/office/drawing/2014/main" id="{51C8106F-F411-3265-4D09-39B46774B6D2}"/>
              </a:ext>
            </a:extLst>
          </p:cNvPr>
          <p:cNvSpPr/>
          <p:nvPr/>
        </p:nvSpPr>
        <p:spPr>
          <a:xfrm rot="10800000">
            <a:off x="3362589" y="2519763"/>
            <a:ext cx="27932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5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moveTo>
                  <a:pt x="9674" y="5053"/>
                </a:moveTo>
                <a:cubicBezTo>
                  <a:pt x="9585" y="4964"/>
                  <a:pt x="9463" y="4909"/>
                  <a:pt x="9327" y="4909"/>
                </a:cubicBezTo>
                <a:cubicBezTo>
                  <a:pt x="9056" y="4909"/>
                  <a:pt x="8836" y="5129"/>
                  <a:pt x="8836" y="5400"/>
                </a:cubicBezTo>
                <a:cubicBezTo>
                  <a:pt x="8836" y="5536"/>
                  <a:pt x="8891" y="5658"/>
                  <a:pt x="8980" y="5747"/>
                </a:cubicBezTo>
                <a:lnTo>
                  <a:pt x="13574" y="10800"/>
                </a:lnTo>
                <a:lnTo>
                  <a:pt x="8980" y="15853"/>
                </a:lnTo>
                <a:cubicBezTo>
                  <a:pt x="8891" y="15942"/>
                  <a:pt x="8836" y="16065"/>
                  <a:pt x="8836" y="16200"/>
                </a:cubicBezTo>
                <a:cubicBezTo>
                  <a:pt x="8836" y="16471"/>
                  <a:pt x="9056" y="16691"/>
                  <a:pt x="9327" y="16691"/>
                </a:cubicBezTo>
                <a:cubicBezTo>
                  <a:pt x="9463" y="16691"/>
                  <a:pt x="9585" y="16636"/>
                  <a:pt x="9674" y="16547"/>
                </a:cubicBezTo>
                <a:lnTo>
                  <a:pt x="14583" y="11147"/>
                </a:lnTo>
                <a:cubicBezTo>
                  <a:pt x="14672" y="11058"/>
                  <a:pt x="14727" y="10936"/>
                  <a:pt x="14727" y="10800"/>
                </a:cubicBezTo>
                <a:cubicBezTo>
                  <a:pt x="14727" y="10665"/>
                  <a:pt x="14672" y="10542"/>
                  <a:pt x="14583" y="10453"/>
                </a:cubicBezTo>
                <a:cubicBezTo>
                  <a:pt x="14583" y="10453"/>
                  <a:pt x="9674" y="5053"/>
                  <a:pt x="9674" y="5053"/>
                </a:cubicBezTo>
                <a:close/>
              </a:path>
            </a:pathLst>
          </a:custGeom>
          <a:solidFill>
            <a:schemeClr val="tx2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algn="r"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46" name="Shape 2906">
            <a:extLst>
              <a:ext uri="{FF2B5EF4-FFF2-40B4-BE49-F238E27FC236}">
                <a16:creationId xmlns:a16="http://schemas.microsoft.com/office/drawing/2014/main" id="{E7E4F986-E019-7463-EA9E-574DD278A5AD}"/>
              </a:ext>
            </a:extLst>
          </p:cNvPr>
          <p:cNvSpPr/>
          <p:nvPr userDrawn="1"/>
        </p:nvSpPr>
        <p:spPr>
          <a:xfrm rot="10800000">
            <a:off x="3362589" y="3926227"/>
            <a:ext cx="27932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5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moveTo>
                  <a:pt x="9674" y="5053"/>
                </a:moveTo>
                <a:cubicBezTo>
                  <a:pt x="9585" y="4964"/>
                  <a:pt x="9463" y="4909"/>
                  <a:pt x="9327" y="4909"/>
                </a:cubicBezTo>
                <a:cubicBezTo>
                  <a:pt x="9056" y="4909"/>
                  <a:pt x="8836" y="5129"/>
                  <a:pt x="8836" y="5400"/>
                </a:cubicBezTo>
                <a:cubicBezTo>
                  <a:pt x="8836" y="5536"/>
                  <a:pt x="8891" y="5658"/>
                  <a:pt x="8980" y="5747"/>
                </a:cubicBezTo>
                <a:lnTo>
                  <a:pt x="13574" y="10800"/>
                </a:lnTo>
                <a:lnTo>
                  <a:pt x="8980" y="15853"/>
                </a:lnTo>
                <a:cubicBezTo>
                  <a:pt x="8891" y="15942"/>
                  <a:pt x="8836" y="16065"/>
                  <a:pt x="8836" y="16200"/>
                </a:cubicBezTo>
                <a:cubicBezTo>
                  <a:pt x="8836" y="16471"/>
                  <a:pt x="9056" y="16691"/>
                  <a:pt x="9327" y="16691"/>
                </a:cubicBezTo>
                <a:cubicBezTo>
                  <a:pt x="9463" y="16691"/>
                  <a:pt x="9585" y="16636"/>
                  <a:pt x="9674" y="16547"/>
                </a:cubicBezTo>
                <a:lnTo>
                  <a:pt x="14583" y="11147"/>
                </a:lnTo>
                <a:cubicBezTo>
                  <a:pt x="14672" y="11058"/>
                  <a:pt x="14727" y="10936"/>
                  <a:pt x="14727" y="10800"/>
                </a:cubicBezTo>
                <a:cubicBezTo>
                  <a:pt x="14727" y="10665"/>
                  <a:pt x="14672" y="10542"/>
                  <a:pt x="14583" y="10453"/>
                </a:cubicBezTo>
                <a:cubicBezTo>
                  <a:pt x="14583" y="10453"/>
                  <a:pt x="9674" y="5053"/>
                  <a:pt x="9674" y="5053"/>
                </a:cubicBezTo>
                <a:close/>
              </a:path>
            </a:pathLst>
          </a:custGeom>
          <a:solidFill>
            <a:schemeClr val="tx2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algn="r"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47" name="Shape 2906">
            <a:extLst>
              <a:ext uri="{FF2B5EF4-FFF2-40B4-BE49-F238E27FC236}">
                <a16:creationId xmlns:a16="http://schemas.microsoft.com/office/drawing/2014/main" id="{1EE02D2C-25AD-1BF9-01A2-0E8B7AC00E0A}"/>
              </a:ext>
            </a:extLst>
          </p:cNvPr>
          <p:cNvSpPr/>
          <p:nvPr userDrawn="1"/>
        </p:nvSpPr>
        <p:spPr>
          <a:xfrm rot="10800000">
            <a:off x="3360404" y="5332690"/>
            <a:ext cx="27932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5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moveTo>
                  <a:pt x="9674" y="5053"/>
                </a:moveTo>
                <a:cubicBezTo>
                  <a:pt x="9585" y="4964"/>
                  <a:pt x="9463" y="4909"/>
                  <a:pt x="9327" y="4909"/>
                </a:cubicBezTo>
                <a:cubicBezTo>
                  <a:pt x="9056" y="4909"/>
                  <a:pt x="8836" y="5129"/>
                  <a:pt x="8836" y="5400"/>
                </a:cubicBezTo>
                <a:cubicBezTo>
                  <a:pt x="8836" y="5536"/>
                  <a:pt x="8891" y="5658"/>
                  <a:pt x="8980" y="5747"/>
                </a:cubicBezTo>
                <a:lnTo>
                  <a:pt x="13574" y="10800"/>
                </a:lnTo>
                <a:lnTo>
                  <a:pt x="8980" y="15853"/>
                </a:lnTo>
                <a:cubicBezTo>
                  <a:pt x="8891" y="15942"/>
                  <a:pt x="8836" y="16065"/>
                  <a:pt x="8836" y="16200"/>
                </a:cubicBezTo>
                <a:cubicBezTo>
                  <a:pt x="8836" y="16471"/>
                  <a:pt x="9056" y="16691"/>
                  <a:pt x="9327" y="16691"/>
                </a:cubicBezTo>
                <a:cubicBezTo>
                  <a:pt x="9463" y="16691"/>
                  <a:pt x="9585" y="16636"/>
                  <a:pt x="9674" y="16547"/>
                </a:cubicBezTo>
                <a:lnTo>
                  <a:pt x="14583" y="11147"/>
                </a:lnTo>
                <a:cubicBezTo>
                  <a:pt x="14672" y="11058"/>
                  <a:pt x="14727" y="10936"/>
                  <a:pt x="14727" y="10800"/>
                </a:cubicBezTo>
                <a:cubicBezTo>
                  <a:pt x="14727" y="10665"/>
                  <a:pt x="14672" y="10542"/>
                  <a:pt x="14583" y="10453"/>
                </a:cubicBezTo>
                <a:cubicBezTo>
                  <a:pt x="14583" y="10453"/>
                  <a:pt x="9674" y="5053"/>
                  <a:pt x="9674" y="5053"/>
                </a:cubicBezTo>
                <a:close/>
              </a:path>
            </a:pathLst>
          </a:custGeom>
          <a:solidFill>
            <a:schemeClr val="tx2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algn="r"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69" name="Text Placeholder 67">
            <a:extLst>
              <a:ext uri="{FF2B5EF4-FFF2-40B4-BE49-F238E27FC236}">
                <a16:creationId xmlns:a16="http://schemas.microsoft.com/office/drawing/2014/main" id="{D199FD25-0644-97F5-7BD9-8F5E2E2AC32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106123" y="2996775"/>
            <a:ext cx="2799129" cy="50913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>
                <a:latin typeface="+mn-lt"/>
              </a:defRPr>
            </a:lvl1pPr>
          </a:lstStyle>
          <a:p>
            <a:pPr lvl="0"/>
            <a:r>
              <a:rPr lang="en-US"/>
              <a:t>Additional information</a:t>
            </a:r>
          </a:p>
        </p:txBody>
      </p:sp>
      <p:sp>
        <p:nvSpPr>
          <p:cNvPr id="71" name="Text Placeholder 67">
            <a:extLst>
              <a:ext uri="{FF2B5EF4-FFF2-40B4-BE49-F238E27FC236}">
                <a16:creationId xmlns:a16="http://schemas.microsoft.com/office/drawing/2014/main" id="{30EBC746-4F0D-B116-1318-52B146F469E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106123" y="4419742"/>
            <a:ext cx="2799129" cy="50913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>
                <a:latin typeface="+mn-lt"/>
              </a:defRPr>
            </a:lvl1pPr>
          </a:lstStyle>
          <a:p>
            <a:pPr lvl="0"/>
            <a:r>
              <a:rPr lang="en-US"/>
              <a:t>Additional information</a:t>
            </a:r>
          </a:p>
        </p:txBody>
      </p:sp>
      <p:sp>
        <p:nvSpPr>
          <p:cNvPr id="73" name="Text Placeholder 67">
            <a:extLst>
              <a:ext uri="{FF2B5EF4-FFF2-40B4-BE49-F238E27FC236}">
                <a16:creationId xmlns:a16="http://schemas.microsoft.com/office/drawing/2014/main" id="{CCF861BF-BEEC-9C71-2B82-EFD3E56948C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106123" y="5855426"/>
            <a:ext cx="2799129" cy="50913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>
                <a:latin typeface="+mn-lt"/>
              </a:defRPr>
            </a:lvl1pPr>
          </a:lstStyle>
          <a:p>
            <a:pPr lvl="0"/>
            <a:r>
              <a:rPr lang="en-US"/>
              <a:t>Additional information</a:t>
            </a:r>
          </a:p>
        </p:txBody>
      </p:sp>
      <p:sp>
        <p:nvSpPr>
          <p:cNvPr id="2" name="Text Placeholder 25">
            <a:extLst>
              <a:ext uri="{FF2B5EF4-FFF2-40B4-BE49-F238E27FC236}">
                <a16:creationId xmlns:a16="http://schemas.microsoft.com/office/drawing/2014/main" id="{FA9624C2-B348-5887-CCEB-65C410CA4A2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48617" y="667939"/>
            <a:ext cx="3317965" cy="1209829"/>
          </a:xfrm>
          <a:prstGeom prst="rect">
            <a:avLst/>
          </a:prstGeom>
        </p:spPr>
        <p:txBody>
          <a:bodyPr anchor="b"/>
          <a:lstStyle>
            <a:lvl1pPr marL="0" indent="0" algn="r">
              <a:buNone/>
              <a:defRPr lang="en-US" sz="3600" b="1" kern="1200" spc="300" dirty="0" smtClean="0">
                <a:solidFill>
                  <a:schemeClr val="tx2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SIDE ONE</a:t>
            </a:r>
          </a:p>
        </p:txBody>
      </p:sp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69ACB32C-C464-063D-E6C0-A74A6490202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587287" y="653414"/>
            <a:ext cx="3317965" cy="1209829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lang="en-US" sz="3600" b="1" kern="1200" spc="300" dirty="0" smtClean="0">
                <a:solidFill>
                  <a:schemeClr val="tx2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SIDE TWO</a:t>
            </a:r>
          </a:p>
        </p:txBody>
      </p:sp>
      <p:sp>
        <p:nvSpPr>
          <p:cNvPr id="7" name="Text Placeholder 24">
            <a:extLst>
              <a:ext uri="{FF2B5EF4-FFF2-40B4-BE49-F238E27FC236}">
                <a16:creationId xmlns:a16="http://schemas.microsoft.com/office/drawing/2014/main" id="{7F14E137-5EE0-75B3-869D-DC321FF086C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06123" y="2424404"/>
            <a:ext cx="2799128" cy="470045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lang="en-US" sz="1600" b="1" kern="1200" spc="300" dirty="0" smtClean="0">
                <a:solidFill>
                  <a:schemeClr val="tx2"/>
                </a:solidFill>
                <a:latin typeface="+mj-lt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TOPIC ONE</a:t>
            </a:r>
          </a:p>
        </p:txBody>
      </p:sp>
      <p:sp>
        <p:nvSpPr>
          <p:cNvPr id="9" name="Text Placeholder 24">
            <a:extLst>
              <a:ext uri="{FF2B5EF4-FFF2-40B4-BE49-F238E27FC236}">
                <a16:creationId xmlns:a16="http://schemas.microsoft.com/office/drawing/2014/main" id="{95866663-7115-FC5A-402F-F55697B97D4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106123" y="3830868"/>
            <a:ext cx="2799128" cy="470045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lang="en-US" sz="1600" b="1" kern="1200" spc="300" dirty="0" smtClean="0">
                <a:solidFill>
                  <a:schemeClr val="tx2"/>
                </a:solidFill>
                <a:latin typeface="+mj-lt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TOPIC TWO</a:t>
            </a:r>
          </a:p>
        </p:txBody>
      </p:sp>
      <p:sp>
        <p:nvSpPr>
          <p:cNvPr id="11" name="Text Placeholder 24">
            <a:extLst>
              <a:ext uri="{FF2B5EF4-FFF2-40B4-BE49-F238E27FC236}">
                <a16:creationId xmlns:a16="http://schemas.microsoft.com/office/drawing/2014/main" id="{97C8208A-35CD-0012-85F8-EA199F29B70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106123" y="5237331"/>
            <a:ext cx="2799128" cy="470045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lang="en-US" sz="1600" b="1" kern="1200" spc="300" dirty="0" smtClean="0">
                <a:solidFill>
                  <a:schemeClr val="tx2"/>
                </a:solidFill>
                <a:latin typeface="+mj-lt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TOPIC THREE</a:t>
            </a:r>
          </a:p>
        </p:txBody>
      </p:sp>
      <p:sp>
        <p:nvSpPr>
          <p:cNvPr id="21" name="Text Placeholder 67">
            <a:extLst>
              <a:ext uri="{FF2B5EF4-FFF2-40B4-BE49-F238E27FC236}">
                <a16:creationId xmlns:a16="http://schemas.microsoft.com/office/drawing/2014/main" id="{0B2375B3-DBA9-A0B1-EF32-BBA70A03A69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48617" y="2996775"/>
            <a:ext cx="2799129" cy="50913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200">
                <a:latin typeface="+mn-lt"/>
              </a:defRPr>
            </a:lvl1pPr>
          </a:lstStyle>
          <a:p>
            <a:pPr lvl="0"/>
            <a:r>
              <a:rPr lang="en-US"/>
              <a:t>Additional information</a:t>
            </a:r>
          </a:p>
        </p:txBody>
      </p:sp>
      <p:sp>
        <p:nvSpPr>
          <p:cNvPr id="22" name="Text Placeholder 67">
            <a:extLst>
              <a:ext uri="{FF2B5EF4-FFF2-40B4-BE49-F238E27FC236}">
                <a16:creationId xmlns:a16="http://schemas.microsoft.com/office/drawing/2014/main" id="{BD7AB08A-8708-466E-E667-DFBAB6C19B3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48617" y="4419742"/>
            <a:ext cx="2799129" cy="50913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200">
                <a:latin typeface="+mn-lt"/>
              </a:defRPr>
            </a:lvl1pPr>
          </a:lstStyle>
          <a:p>
            <a:pPr lvl="0"/>
            <a:r>
              <a:rPr lang="en-US"/>
              <a:t>Additional information</a:t>
            </a:r>
          </a:p>
        </p:txBody>
      </p:sp>
      <p:sp>
        <p:nvSpPr>
          <p:cNvPr id="23" name="Text Placeholder 67">
            <a:extLst>
              <a:ext uri="{FF2B5EF4-FFF2-40B4-BE49-F238E27FC236}">
                <a16:creationId xmlns:a16="http://schemas.microsoft.com/office/drawing/2014/main" id="{8CF2D81E-E748-45BF-5164-8D3E23DA480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48617" y="5855426"/>
            <a:ext cx="2799129" cy="50913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200">
                <a:latin typeface="+mn-lt"/>
              </a:defRPr>
            </a:lvl1pPr>
          </a:lstStyle>
          <a:p>
            <a:pPr lvl="0"/>
            <a:r>
              <a:rPr lang="en-US"/>
              <a:t>Additional information</a:t>
            </a:r>
          </a:p>
        </p:txBody>
      </p:sp>
      <p:sp>
        <p:nvSpPr>
          <p:cNvPr id="24" name="Text Placeholder 24">
            <a:extLst>
              <a:ext uri="{FF2B5EF4-FFF2-40B4-BE49-F238E27FC236}">
                <a16:creationId xmlns:a16="http://schemas.microsoft.com/office/drawing/2014/main" id="{5C8F81A7-8993-4BA9-6EE6-95F3EC8196C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48617" y="2424404"/>
            <a:ext cx="2799128" cy="470045"/>
          </a:xfrm>
          <a:prstGeom prst="rect">
            <a:avLst/>
          </a:prstGeom>
        </p:spPr>
        <p:txBody>
          <a:bodyPr anchor="ctr"/>
          <a:lstStyle>
            <a:lvl1pPr marL="0" indent="0" algn="r">
              <a:lnSpc>
                <a:spcPct val="100000"/>
              </a:lnSpc>
              <a:buNone/>
              <a:defRPr lang="en-US" sz="1600" b="1" kern="1200" spc="300" dirty="0" smtClean="0">
                <a:solidFill>
                  <a:schemeClr val="tx2"/>
                </a:solidFill>
                <a:latin typeface="+mj-lt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TOPIC ONE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8690712F-9E52-4498-567D-430BDF577EBF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48617" y="3830868"/>
            <a:ext cx="2799128" cy="470045"/>
          </a:xfrm>
          <a:prstGeom prst="rect">
            <a:avLst/>
          </a:prstGeom>
        </p:spPr>
        <p:txBody>
          <a:bodyPr anchor="ctr"/>
          <a:lstStyle>
            <a:lvl1pPr marL="0" indent="0" algn="r">
              <a:lnSpc>
                <a:spcPct val="100000"/>
              </a:lnSpc>
              <a:buNone/>
              <a:defRPr lang="en-US" sz="1600" b="1" kern="1200" spc="300" dirty="0" smtClean="0">
                <a:solidFill>
                  <a:schemeClr val="tx2"/>
                </a:solidFill>
                <a:latin typeface="+mj-lt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TOPIC TWO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1AA418E7-8CF1-85E5-D8E9-322F0DE1ADE9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48617" y="5237331"/>
            <a:ext cx="2799128" cy="470045"/>
          </a:xfrm>
          <a:prstGeom prst="rect">
            <a:avLst/>
          </a:prstGeom>
        </p:spPr>
        <p:txBody>
          <a:bodyPr anchor="ctr"/>
          <a:lstStyle>
            <a:lvl1pPr marL="0" indent="0" algn="r">
              <a:lnSpc>
                <a:spcPct val="100000"/>
              </a:lnSpc>
              <a:buNone/>
              <a:defRPr lang="en-US" sz="1600" b="1" kern="1200" spc="300" dirty="0" smtClean="0">
                <a:solidFill>
                  <a:schemeClr val="tx2"/>
                </a:solidFill>
                <a:latin typeface="+mj-lt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TOPIC THREE</a:t>
            </a:r>
          </a:p>
        </p:txBody>
      </p:sp>
      <p:pic>
        <p:nvPicPr>
          <p:cNvPr id="3" name="Picture Placeholder 17" descr="A aerial view of a neighborhood&#10;&#10;Description automatically generated">
            <a:extLst>
              <a:ext uri="{FF2B5EF4-FFF2-40B4-BE49-F238E27FC236}">
                <a16:creationId xmlns:a16="http://schemas.microsoft.com/office/drawing/2014/main" id="{8D9D28CF-A767-7140-B6AC-15409FA6CD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6844" y="0"/>
            <a:ext cx="42783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8664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&amp; Text Slide_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mage 0" descr="preencoded.png">
            <a:extLst>
              <a:ext uri="{FF2B5EF4-FFF2-40B4-BE49-F238E27FC236}">
                <a16:creationId xmlns:a16="http://schemas.microsoft.com/office/drawing/2014/main" id="{924CBA0F-D2D7-FC22-8276-F9B3744C9918}"/>
              </a:ext>
            </a:extLst>
          </p:cNvPr>
          <p:cNvSpPr/>
          <p:nvPr userDrawn="1"/>
        </p:nvSpPr>
        <p:spPr>
          <a:xfrm flipV="1">
            <a:off x="0" y="5599522"/>
            <a:ext cx="12192000" cy="1258478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rgbClr val="002D74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E978DDC6-0B70-9EF3-DD04-FB39223A01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136" y="1405655"/>
            <a:ext cx="6570737" cy="5334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200" b="1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D9B0DE7E-A906-9EF8-2115-07AC700248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9136" y="2015671"/>
            <a:ext cx="6570737" cy="333652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ct val="70000"/>
              </a:lnSpc>
              <a:buNone/>
              <a:defRPr sz="2000" b="1" i="0">
                <a:solidFill>
                  <a:srgbClr val="008F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ACB2F6FE-D785-BE57-8150-2E84D83E30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57925" y="2505433"/>
            <a:ext cx="6570737" cy="25074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0A4733B8-6BD5-2DA8-188B-68EDBCD4AE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15346" y="6104641"/>
            <a:ext cx="2713316" cy="248240"/>
          </a:xfrm>
          <a:prstGeom prst="rect">
            <a:avLst/>
          </a:prstGeom>
        </p:spPr>
      </p:pic>
      <p:pic>
        <p:nvPicPr>
          <p:cNvPr id="14" name="Picture 13" descr="A black and white logo&#10;&#10;Description automatically generated">
            <a:extLst>
              <a:ext uri="{FF2B5EF4-FFF2-40B4-BE49-F238E27FC236}">
                <a16:creationId xmlns:a16="http://schemas.microsoft.com/office/drawing/2014/main" id="{7B604D79-ADD3-B4C0-9E21-AAD6342090A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12" y="5862845"/>
            <a:ext cx="1411704" cy="676834"/>
          </a:xfrm>
          <a:prstGeom prst="rect">
            <a:avLst/>
          </a:prstGeom>
        </p:spPr>
      </p:pic>
      <p:sp>
        <p:nvSpPr>
          <p:cNvPr id="4" name="Image 0" descr="preencoded.png">
            <a:extLst>
              <a:ext uri="{FF2B5EF4-FFF2-40B4-BE49-F238E27FC236}">
                <a16:creationId xmlns:a16="http://schemas.microsoft.com/office/drawing/2014/main" id="{DEAB9E56-5DDE-1B23-444F-7510F23537B4}"/>
              </a:ext>
            </a:extLst>
          </p:cNvPr>
          <p:cNvSpPr/>
          <p:nvPr userDrawn="1"/>
        </p:nvSpPr>
        <p:spPr>
          <a:xfrm flipV="1">
            <a:off x="0" y="5599522"/>
            <a:ext cx="12192000" cy="1258478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chemeClr val="tx1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F4D61E-BA0F-6657-2D99-30F950CFC2C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142" y="5948532"/>
            <a:ext cx="7153671" cy="6400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CB3782-7C7E-E7C2-14ED-B678A0A2BD7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1319" y="375354"/>
            <a:ext cx="2622855" cy="685337"/>
          </a:xfrm>
          <a:prstGeom prst="rect">
            <a:avLst/>
          </a:prstGeom>
        </p:spPr>
      </p:pic>
      <p:pic>
        <p:nvPicPr>
          <p:cNvPr id="10" name="Picture 9" descr="A person and person shaking hands&#10;&#10;Description automatically generated">
            <a:extLst>
              <a:ext uri="{FF2B5EF4-FFF2-40B4-BE49-F238E27FC236}">
                <a16:creationId xmlns:a16="http://schemas.microsoft.com/office/drawing/2014/main" id="{178E031F-C66D-E7B5-DD6A-EB3F9C33FC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17" t="387" r="28889" b="1"/>
          <a:stretch/>
        </p:blipFill>
        <p:spPr>
          <a:xfrm>
            <a:off x="0" y="-26005"/>
            <a:ext cx="4735713" cy="5619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17098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2906">
            <a:extLst>
              <a:ext uri="{FF2B5EF4-FFF2-40B4-BE49-F238E27FC236}">
                <a16:creationId xmlns:a16="http://schemas.microsoft.com/office/drawing/2014/main" id="{72C1B195-0BB9-2090-0442-246EE60959F0}"/>
              </a:ext>
            </a:extLst>
          </p:cNvPr>
          <p:cNvSpPr/>
          <p:nvPr userDrawn="1"/>
        </p:nvSpPr>
        <p:spPr>
          <a:xfrm>
            <a:off x="8598444" y="2519764"/>
            <a:ext cx="27932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5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moveTo>
                  <a:pt x="9674" y="5053"/>
                </a:moveTo>
                <a:cubicBezTo>
                  <a:pt x="9585" y="4964"/>
                  <a:pt x="9463" y="4909"/>
                  <a:pt x="9327" y="4909"/>
                </a:cubicBezTo>
                <a:cubicBezTo>
                  <a:pt x="9056" y="4909"/>
                  <a:pt x="8836" y="5129"/>
                  <a:pt x="8836" y="5400"/>
                </a:cubicBezTo>
                <a:cubicBezTo>
                  <a:pt x="8836" y="5536"/>
                  <a:pt x="8891" y="5658"/>
                  <a:pt x="8980" y="5747"/>
                </a:cubicBezTo>
                <a:lnTo>
                  <a:pt x="13574" y="10800"/>
                </a:lnTo>
                <a:lnTo>
                  <a:pt x="8980" y="15853"/>
                </a:lnTo>
                <a:cubicBezTo>
                  <a:pt x="8891" y="15942"/>
                  <a:pt x="8836" y="16065"/>
                  <a:pt x="8836" y="16200"/>
                </a:cubicBezTo>
                <a:cubicBezTo>
                  <a:pt x="8836" y="16471"/>
                  <a:pt x="9056" y="16691"/>
                  <a:pt x="9327" y="16691"/>
                </a:cubicBezTo>
                <a:cubicBezTo>
                  <a:pt x="9463" y="16691"/>
                  <a:pt x="9585" y="16636"/>
                  <a:pt x="9674" y="16547"/>
                </a:cubicBezTo>
                <a:lnTo>
                  <a:pt x="14583" y="11147"/>
                </a:lnTo>
                <a:cubicBezTo>
                  <a:pt x="14672" y="11058"/>
                  <a:pt x="14727" y="10936"/>
                  <a:pt x="14727" y="10800"/>
                </a:cubicBezTo>
                <a:cubicBezTo>
                  <a:pt x="14727" y="10665"/>
                  <a:pt x="14672" y="10542"/>
                  <a:pt x="14583" y="10453"/>
                </a:cubicBezTo>
                <a:cubicBezTo>
                  <a:pt x="14583" y="10453"/>
                  <a:pt x="9674" y="5053"/>
                  <a:pt x="9674" y="5053"/>
                </a:cubicBezTo>
                <a:close/>
              </a:path>
            </a:pathLst>
          </a:custGeom>
          <a:solidFill>
            <a:schemeClr val="tx2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17" name="Shape 2906">
            <a:extLst>
              <a:ext uri="{FF2B5EF4-FFF2-40B4-BE49-F238E27FC236}">
                <a16:creationId xmlns:a16="http://schemas.microsoft.com/office/drawing/2014/main" id="{E197E140-4EE8-BA0A-F967-F593B14017F5}"/>
              </a:ext>
            </a:extLst>
          </p:cNvPr>
          <p:cNvSpPr/>
          <p:nvPr userDrawn="1"/>
        </p:nvSpPr>
        <p:spPr>
          <a:xfrm>
            <a:off x="8598444" y="3926227"/>
            <a:ext cx="27932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5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moveTo>
                  <a:pt x="9674" y="5053"/>
                </a:moveTo>
                <a:cubicBezTo>
                  <a:pt x="9585" y="4964"/>
                  <a:pt x="9463" y="4909"/>
                  <a:pt x="9327" y="4909"/>
                </a:cubicBezTo>
                <a:cubicBezTo>
                  <a:pt x="9056" y="4909"/>
                  <a:pt x="8836" y="5129"/>
                  <a:pt x="8836" y="5400"/>
                </a:cubicBezTo>
                <a:cubicBezTo>
                  <a:pt x="8836" y="5536"/>
                  <a:pt x="8891" y="5658"/>
                  <a:pt x="8980" y="5747"/>
                </a:cubicBezTo>
                <a:lnTo>
                  <a:pt x="13574" y="10800"/>
                </a:lnTo>
                <a:lnTo>
                  <a:pt x="8980" y="15853"/>
                </a:lnTo>
                <a:cubicBezTo>
                  <a:pt x="8891" y="15942"/>
                  <a:pt x="8836" y="16065"/>
                  <a:pt x="8836" y="16200"/>
                </a:cubicBezTo>
                <a:cubicBezTo>
                  <a:pt x="8836" y="16471"/>
                  <a:pt x="9056" y="16691"/>
                  <a:pt x="9327" y="16691"/>
                </a:cubicBezTo>
                <a:cubicBezTo>
                  <a:pt x="9463" y="16691"/>
                  <a:pt x="9585" y="16636"/>
                  <a:pt x="9674" y="16547"/>
                </a:cubicBezTo>
                <a:lnTo>
                  <a:pt x="14583" y="11147"/>
                </a:lnTo>
                <a:cubicBezTo>
                  <a:pt x="14672" y="11058"/>
                  <a:pt x="14727" y="10936"/>
                  <a:pt x="14727" y="10800"/>
                </a:cubicBezTo>
                <a:cubicBezTo>
                  <a:pt x="14727" y="10665"/>
                  <a:pt x="14672" y="10542"/>
                  <a:pt x="14583" y="10453"/>
                </a:cubicBezTo>
                <a:cubicBezTo>
                  <a:pt x="14583" y="10453"/>
                  <a:pt x="9674" y="5053"/>
                  <a:pt x="9674" y="5053"/>
                </a:cubicBezTo>
                <a:close/>
              </a:path>
            </a:pathLst>
          </a:custGeom>
          <a:solidFill>
            <a:schemeClr val="tx2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0" name="Shape 2906">
            <a:extLst>
              <a:ext uri="{FF2B5EF4-FFF2-40B4-BE49-F238E27FC236}">
                <a16:creationId xmlns:a16="http://schemas.microsoft.com/office/drawing/2014/main" id="{644B5A62-2DED-23E9-E7D8-557489F33016}"/>
              </a:ext>
            </a:extLst>
          </p:cNvPr>
          <p:cNvSpPr/>
          <p:nvPr userDrawn="1"/>
        </p:nvSpPr>
        <p:spPr>
          <a:xfrm>
            <a:off x="8598444" y="5332690"/>
            <a:ext cx="27932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5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moveTo>
                  <a:pt x="9674" y="5053"/>
                </a:moveTo>
                <a:cubicBezTo>
                  <a:pt x="9585" y="4964"/>
                  <a:pt x="9463" y="4909"/>
                  <a:pt x="9327" y="4909"/>
                </a:cubicBezTo>
                <a:cubicBezTo>
                  <a:pt x="9056" y="4909"/>
                  <a:pt x="8836" y="5129"/>
                  <a:pt x="8836" y="5400"/>
                </a:cubicBezTo>
                <a:cubicBezTo>
                  <a:pt x="8836" y="5536"/>
                  <a:pt x="8891" y="5658"/>
                  <a:pt x="8980" y="5747"/>
                </a:cubicBezTo>
                <a:lnTo>
                  <a:pt x="13574" y="10800"/>
                </a:lnTo>
                <a:lnTo>
                  <a:pt x="8980" y="15853"/>
                </a:lnTo>
                <a:cubicBezTo>
                  <a:pt x="8891" y="15942"/>
                  <a:pt x="8836" y="16065"/>
                  <a:pt x="8836" y="16200"/>
                </a:cubicBezTo>
                <a:cubicBezTo>
                  <a:pt x="8836" y="16471"/>
                  <a:pt x="9056" y="16691"/>
                  <a:pt x="9327" y="16691"/>
                </a:cubicBezTo>
                <a:cubicBezTo>
                  <a:pt x="9463" y="16691"/>
                  <a:pt x="9585" y="16636"/>
                  <a:pt x="9674" y="16547"/>
                </a:cubicBezTo>
                <a:lnTo>
                  <a:pt x="14583" y="11147"/>
                </a:lnTo>
                <a:cubicBezTo>
                  <a:pt x="14672" y="11058"/>
                  <a:pt x="14727" y="10936"/>
                  <a:pt x="14727" y="10800"/>
                </a:cubicBezTo>
                <a:cubicBezTo>
                  <a:pt x="14727" y="10665"/>
                  <a:pt x="14672" y="10542"/>
                  <a:pt x="14583" y="10453"/>
                </a:cubicBezTo>
                <a:cubicBezTo>
                  <a:pt x="14583" y="10453"/>
                  <a:pt x="9674" y="5053"/>
                  <a:pt x="9674" y="5053"/>
                </a:cubicBezTo>
                <a:close/>
              </a:path>
            </a:pathLst>
          </a:custGeom>
          <a:solidFill>
            <a:schemeClr val="tx2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" name="Shape 2906">
            <a:extLst>
              <a:ext uri="{FF2B5EF4-FFF2-40B4-BE49-F238E27FC236}">
                <a16:creationId xmlns:a16="http://schemas.microsoft.com/office/drawing/2014/main" id="{51C8106F-F411-3265-4D09-39B46774B6D2}"/>
              </a:ext>
            </a:extLst>
          </p:cNvPr>
          <p:cNvSpPr/>
          <p:nvPr/>
        </p:nvSpPr>
        <p:spPr>
          <a:xfrm rot="10800000">
            <a:off x="3362589" y="2519763"/>
            <a:ext cx="27932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5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moveTo>
                  <a:pt x="9674" y="5053"/>
                </a:moveTo>
                <a:cubicBezTo>
                  <a:pt x="9585" y="4964"/>
                  <a:pt x="9463" y="4909"/>
                  <a:pt x="9327" y="4909"/>
                </a:cubicBezTo>
                <a:cubicBezTo>
                  <a:pt x="9056" y="4909"/>
                  <a:pt x="8836" y="5129"/>
                  <a:pt x="8836" y="5400"/>
                </a:cubicBezTo>
                <a:cubicBezTo>
                  <a:pt x="8836" y="5536"/>
                  <a:pt x="8891" y="5658"/>
                  <a:pt x="8980" y="5747"/>
                </a:cubicBezTo>
                <a:lnTo>
                  <a:pt x="13574" y="10800"/>
                </a:lnTo>
                <a:lnTo>
                  <a:pt x="8980" y="15853"/>
                </a:lnTo>
                <a:cubicBezTo>
                  <a:pt x="8891" y="15942"/>
                  <a:pt x="8836" y="16065"/>
                  <a:pt x="8836" y="16200"/>
                </a:cubicBezTo>
                <a:cubicBezTo>
                  <a:pt x="8836" y="16471"/>
                  <a:pt x="9056" y="16691"/>
                  <a:pt x="9327" y="16691"/>
                </a:cubicBezTo>
                <a:cubicBezTo>
                  <a:pt x="9463" y="16691"/>
                  <a:pt x="9585" y="16636"/>
                  <a:pt x="9674" y="16547"/>
                </a:cubicBezTo>
                <a:lnTo>
                  <a:pt x="14583" y="11147"/>
                </a:lnTo>
                <a:cubicBezTo>
                  <a:pt x="14672" y="11058"/>
                  <a:pt x="14727" y="10936"/>
                  <a:pt x="14727" y="10800"/>
                </a:cubicBezTo>
                <a:cubicBezTo>
                  <a:pt x="14727" y="10665"/>
                  <a:pt x="14672" y="10542"/>
                  <a:pt x="14583" y="10453"/>
                </a:cubicBezTo>
                <a:cubicBezTo>
                  <a:pt x="14583" y="10453"/>
                  <a:pt x="9674" y="5053"/>
                  <a:pt x="9674" y="5053"/>
                </a:cubicBezTo>
                <a:close/>
              </a:path>
            </a:pathLst>
          </a:custGeom>
          <a:solidFill>
            <a:schemeClr val="tx2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algn="r"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46" name="Shape 2906">
            <a:extLst>
              <a:ext uri="{FF2B5EF4-FFF2-40B4-BE49-F238E27FC236}">
                <a16:creationId xmlns:a16="http://schemas.microsoft.com/office/drawing/2014/main" id="{E7E4F986-E019-7463-EA9E-574DD278A5AD}"/>
              </a:ext>
            </a:extLst>
          </p:cNvPr>
          <p:cNvSpPr/>
          <p:nvPr userDrawn="1"/>
        </p:nvSpPr>
        <p:spPr>
          <a:xfrm rot="10800000">
            <a:off x="3362589" y="3926227"/>
            <a:ext cx="27932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5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moveTo>
                  <a:pt x="9674" y="5053"/>
                </a:moveTo>
                <a:cubicBezTo>
                  <a:pt x="9585" y="4964"/>
                  <a:pt x="9463" y="4909"/>
                  <a:pt x="9327" y="4909"/>
                </a:cubicBezTo>
                <a:cubicBezTo>
                  <a:pt x="9056" y="4909"/>
                  <a:pt x="8836" y="5129"/>
                  <a:pt x="8836" y="5400"/>
                </a:cubicBezTo>
                <a:cubicBezTo>
                  <a:pt x="8836" y="5536"/>
                  <a:pt x="8891" y="5658"/>
                  <a:pt x="8980" y="5747"/>
                </a:cubicBezTo>
                <a:lnTo>
                  <a:pt x="13574" y="10800"/>
                </a:lnTo>
                <a:lnTo>
                  <a:pt x="8980" y="15853"/>
                </a:lnTo>
                <a:cubicBezTo>
                  <a:pt x="8891" y="15942"/>
                  <a:pt x="8836" y="16065"/>
                  <a:pt x="8836" y="16200"/>
                </a:cubicBezTo>
                <a:cubicBezTo>
                  <a:pt x="8836" y="16471"/>
                  <a:pt x="9056" y="16691"/>
                  <a:pt x="9327" y="16691"/>
                </a:cubicBezTo>
                <a:cubicBezTo>
                  <a:pt x="9463" y="16691"/>
                  <a:pt x="9585" y="16636"/>
                  <a:pt x="9674" y="16547"/>
                </a:cubicBezTo>
                <a:lnTo>
                  <a:pt x="14583" y="11147"/>
                </a:lnTo>
                <a:cubicBezTo>
                  <a:pt x="14672" y="11058"/>
                  <a:pt x="14727" y="10936"/>
                  <a:pt x="14727" y="10800"/>
                </a:cubicBezTo>
                <a:cubicBezTo>
                  <a:pt x="14727" y="10665"/>
                  <a:pt x="14672" y="10542"/>
                  <a:pt x="14583" y="10453"/>
                </a:cubicBezTo>
                <a:cubicBezTo>
                  <a:pt x="14583" y="10453"/>
                  <a:pt x="9674" y="5053"/>
                  <a:pt x="9674" y="5053"/>
                </a:cubicBezTo>
                <a:close/>
              </a:path>
            </a:pathLst>
          </a:custGeom>
          <a:solidFill>
            <a:schemeClr val="tx2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algn="r"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47" name="Shape 2906">
            <a:extLst>
              <a:ext uri="{FF2B5EF4-FFF2-40B4-BE49-F238E27FC236}">
                <a16:creationId xmlns:a16="http://schemas.microsoft.com/office/drawing/2014/main" id="{1EE02D2C-25AD-1BF9-01A2-0E8B7AC00E0A}"/>
              </a:ext>
            </a:extLst>
          </p:cNvPr>
          <p:cNvSpPr/>
          <p:nvPr userDrawn="1"/>
        </p:nvSpPr>
        <p:spPr>
          <a:xfrm rot="10800000">
            <a:off x="3360404" y="5332690"/>
            <a:ext cx="27932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5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moveTo>
                  <a:pt x="9674" y="5053"/>
                </a:moveTo>
                <a:cubicBezTo>
                  <a:pt x="9585" y="4964"/>
                  <a:pt x="9463" y="4909"/>
                  <a:pt x="9327" y="4909"/>
                </a:cubicBezTo>
                <a:cubicBezTo>
                  <a:pt x="9056" y="4909"/>
                  <a:pt x="8836" y="5129"/>
                  <a:pt x="8836" y="5400"/>
                </a:cubicBezTo>
                <a:cubicBezTo>
                  <a:pt x="8836" y="5536"/>
                  <a:pt x="8891" y="5658"/>
                  <a:pt x="8980" y="5747"/>
                </a:cubicBezTo>
                <a:lnTo>
                  <a:pt x="13574" y="10800"/>
                </a:lnTo>
                <a:lnTo>
                  <a:pt x="8980" y="15853"/>
                </a:lnTo>
                <a:cubicBezTo>
                  <a:pt x="8891" y="15942"/>
                  <a:pt x="8836" y="16065"/>
                  <a:pt x="8836" y="16200"/>
                </a:cubicBezTo>
                <a:cubicBezTo>
                  <a:pt x="8836" y="16471"/>
                  <a:pt x="9056" y="16691"/>
                  <a:pt x="9327" y="16691"/>
                </a:cubicBezTo>
                <a:cubicBezTo>
                  <a:pt x="9463" y="16691"/>
                  <a:pt x="9585" y="16636"/>
                  <a:pt x="9674" y="16547"/>
                </a:cubicBezTo>
                <a:lnTo>
                  <a:pt x="14583" y="11147"/>
                </a:lnTo>
                <a:cubicBezTo>
                  <a:pt x="14672" y="11058"/>
                  <a:pt x="14727" y="10936"/>
                  <a:pt x="14727" y="10800"/>
                </a:cubicBezTo>
                <a:cubicBezTo>
                  <a:pt x="14727" y="10665"/>
                  <a:pt x="14672" y="10542"/>
                  <a:pt x="14583" y="10453"/>
                </a:cubicBezTo>
                <a:cubicBezTo>
                  <a:pt x="14583" y="10453"/>
                  <a:pt x="9674" y="5053"/>
                  <a:pt x="9674" y="5053"/>
                </a:cubicBezTo>
                <a:close/>
              </a:path>
            </a:pathLst>
          </a:custGeom>
          <a:solidFill>
            <a:schemeClr val="tx2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algn="r"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69" name="Text Placeholder 67">
            <a:extLst>
              <a:ext uri="{FF2B5EF4-FFF2-40B4-BE49-F238E27FC236}">
                <a16:creationId xmlns:a16="http://schemas.microsoft.com/office/drawing/2014/main" id="{D199FD25-0644-97F5-7BD9-8F5E2E2AC32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106123" y="2996775"/>
            <a:ext cx="2799129" cy="50913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>
                <a:latin typeface="+mn-lt"/>
              </a:defRPr>
            </a:lvl1pPr>
          </a:lstStyle>
          <a:p>
            <a:pPr lvl="0"/>
            <a:r>
              <a:rPr lang="en-US"/>
              <a:t>Additional information</a:t>
            </a:r>
          </a:p>
        </p:txBody>
      </p:sp>
      <p:sp>
        <p:nvSpPr>
          <p:cNvPr id="71" name="Text Placeholder 67">
            <a:extLst>
              <a:ext uri="{FF2B5EF4-FFF2-40B4-BE49-F238E27FC236}">
                <a16:creationId xmlns:a16="http://schemas.microsoft.com/office/drawing/2014/main" id="{30EBC746-4F0D-B116-1318-52B146F469E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106123" y="4419742"/>
            <a:ext cx="2799129" cy="50913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>
                <a:latin typeface="+mn-lt"/>
              </a:defRPr>
            </a:lvl1pPr>
          </a:lstStyle>
          <a:p>
            <a:pPr lvl="0"/>
            <a:r>
              <a:rPr lang="en-US"/>
              <a:t>Additional information</a:t>
            </a:r>
          </a:p>
        </p:txBody>
      </p:sp>
      <p:sp>
        <p:nvSpPr>
          <p:cNvPr id="73" name="Text Placeholder 67">
            <a:extLst>
              <a:ext uri="{FF2B5EF4-FFF2-40B4-BE49-F238E27FC236}">
                <a16:creationId xmlns:a16="http://schemas.microsoft.com/office/drawing/2014/main" id="{CCF861BF-BEEC-9C71-2B82-EFD3E56948C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106123" y="5855426"/>
            <a:ext cx="2799129" cy="50913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>
                <a:latin typeface="+mn-lt"/>
              </a:defRPr>
            </a:lvl1pPr>
          </a:lstStyle>
          <a:p>
            <a:pPr lvl="0"/>
            <a:r>
              <a:rPr lang="en-US"/>
              <a:t>Additional information</a:t>
            </a:r>
          </a:p>
        </p:txBody>
      </p:sp>
      <p:sp>
        <p:nvSpPr>
          <p:cNvPr id="2" name="Text Placeholder 25">
            <a:extLst>
              <a:ext uri="{FF2B5EF4-FFF2-40B4-BE49-F238E27FC236}">
                <a16:creationId xmlns:a16="http://schemas.microsoft.com/office/drawing/2014/main" id="{FA9624C2-B348-5887-CCEB-65C410CA4A2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48617" y="667939"/>
            <a:ext cx="3317965" cy="1209829"/>
          </a:xfrm>
          <a:prstGeom prst="rect">
            <a:avLst/>
          </a:prstGeom>
        </p:spPr>
        <p:txBody>
          <a:bodyPr anchor="b"/>
          <a:lstStyle>
            <a:lvl1pPr marL="0" indent="0" algn="r">
              <a:buNone/>
              <a:defRPr lang="en-US" sz="3600" b="1" kern="1200" spc="300" dirty="0" smtClean="0">
                <a:solidFill>
                  <a:schemeClr val="tx2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SIDE ONE</a:t>
            </a:r>
          </a:p>
        </p:txBody>
      </p:sp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69ACB32C-C464-063D-E6C0-A74A6490202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587287" y="653414"/>
            <a:ext cx="3317965" cy="1209829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lang="en-US" sz="3600" b="1" kern="1200" spc="300" dirty="0" smtClean="0">
                <a:solidFill>
                  <a:schemeClr val="tx2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SIDE TWO</a:t>
            </a:r>
          </a:p>
        </p:txBody>
      </p:sp>
      <p:sp>
        <p:nvSpPr>
          <p:cNvPr id="7" name="Text Placeholder 24">
            <a:extLst>
              <a:ext uri="{FF2B5EF4-FFF2-40B4-BE49-F238E27FC236}">
                <a16:creationId xmlns:a16="http://schemas.microsoft.com/office/drawing/2014/main" id="{7F14E137-5EE0-75B3-869D-DC321FF086C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06123" y="2424404"/>
            <a:ext cx="2799128" cy="470045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lang="en-US" sz="1600" b="1" kern="1200" spc="300" dirty="0" smtClean="0">
                <a:solidFill>
                  <a:schemeClr val="tx2"/>
                </a:solidFill>
                <a:latin typeface="+mj-lt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TOPIC ONE</a:t>
            </a:r>
          </a:p>
        </p:txBody>
      </p:sp>
      <p:sp>
        <p:nvSpPr>
          <p:cNvPr id="9" name="Text Placeholder 24">
            <a:extLst>
              <a:ext uri="{FF2B5EF4-FFF2-40B4-BE49-F238E27FC236}">
                <a16:creationId xmlns:a16="http://schemas.microsoft.com/office/drawing/2014/main" id="{95866663-7115-FC5A-402F-F55697B97D4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106123" y="3830868"/>
            <a:ext cx="2799128" cy="470045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lang="en-US" sz="1600" b="1" kern="1200" spc="300" dirty="0" smtClean="0">
                <a:solidFill>
                  <a:schemeClr val="tx2"/>
                </a:solidFill>
                <a:latin typeface="+mj-lt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TOPIC TWO</a:t>
            </a:r>
          </a:p>
        </p:txBody>
      </p:sp>
      <p:sp>
        <p:nvSpPr>
          <p:cNvPr id="11" name="Text Placeholder 24">
            <a:extLst>
              <a:ext uri="{FF2B5EF4-FFF2-40B4-BE49-F238E27FC236}">
                <a16:creationId xmlns:a16="http://schemas.microsoft.com/office/drawing/2014/main" id="{97C8208A-35CD-0012-85F8-EA199F29B70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106123" y="5237331"/>
            <a:ext cx="2799128" cy="470045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lang="en-US" sz="1600" b="1" kern="1200" spc="300" dirty="0" smtClean="0">
                <a:solidFill>
                  <a:schemeClr val="tx2"/>
                </a:solidFill>
                <a:latin typeface="+mj-lt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TOPIC THREE</a:t>
            </a:r>
          </a:p>
        </p:txBody>
      </p:sp>
      <p:sp>
        <p:nvSpPr>
          <p:cNvPr id="21" name="Text Placeholder 67">
            <a:extLst>
              <a:ext uri="{FF2B5EF4-FFF2-40B4-BE49-F238E27FC236}">
                <a16:creationId xmlns:a16="http://schemas.microsoft.com/office/drawing/2014/main" id="{0B2375B3-DBA9-A0B1-EF32-BBA70A03A69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48617" y="2996775"/>
            <a:ext cx="2799129" cy="50913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200">
                <a:latin typeface="+mn-lt"/>
              </a:defRPr>
            </a:lvl1pPr>
          </a:lstStyle>
          <a:p>
            <a:pPr lvl="0"/>
            <a:r>
              <a:rPr lang="en-US"/>
              <a:t>Additional information</a:t>
            </a:r>
          </a:p>
        </p:txBody>
      </p:sp>
      <p:sp>
        <p:nvSpPr>
          <p:cNvPr id="22" name="Text Placeholder 67">
            <a:extLst>
              <a:ext uri="{FF2B5EF4-FFF2-40B4-BE49-F238E27FC236}">
                <a16:creationId xmlns:a16="http://schemas.microsoft.com/office/drawing/2014/main" id="{BD7AB08A-8708-466E-E667-DFBAB6C19B3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48617" y="4419742"/>
            <a:ext cx="2799129" cy="50913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200">
                <a:latin typeface="+mn-lt"/>
              </a:defRPr>
            </a:lvl1pPr>
          </a:lstStyle>
          <a:p>
            <a:pPr lvl="0"/>
            <a:r>
              <a:rPr lang="en-US"/>
              <a:t>Additional information</a:t>
            </a:r>
          </a:p>
        </p:txBody>
      </p:sp>
      <p:sp>
        <p:nvSpPr>
          <p:cNvPr id="23" name="Text Placeholder 67">
            <a:extLst>
              <a:ext uri="{FF2B5EF4-FFF2-40B4-BE49-F238E27FC236}">
                <a16:creationId xmlns:a16="http://schemas.microsoft.com/office/drawing/2014/main" id="{8CF2D81E-E748-45BF-5164-8D3E23DA480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48617" y="5855426"/>
            <a:ext cx="2799129" cy="50913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200">
                <a:latin typeface="+mn-lt"/>
              </a:defRPr>
            </a:lvl1pPr>
          </a:lstStyle>
          <a:p>
            <a:pPr lvl="0"/>
            <a:r>
              <a:rPr lang="en-US"/>
              <a:t>Additional information</a:t>
            </a:r>
          </a:p>
        </p:txBody>
      </p:sp>
      <p:sp>
        <p:nvSpPr>
          <p:cNvPr id="24" name="Text Placeholder 24">
            <a:extLst>
              <a:ext uri="{FF2B5EF4-FFF2-40B4-BE49-F238E27FC236}">
                <a16:creationId xmlns:a16="http://schemas.microsoft.com/office/drawing/2014/main" id="{5C8F81A7-8993-4BA9-6EE6-95F3EC8196C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48617" y="2424404"/>
            <a:ext cx="2799128" cy="470045"/>
          </a:xfrm>
          <a:prstGeom prst="rect">
            <a:avLst/>
          </a:prstGeom>
        </p:spPr>
        <p:txBody>
          <a:bodyPr anchor="ctr"/>
          <a:lstStyle>
            <a:lvl1pPr marL="0" indent="0" algn="r">
              <a:lnSpc>
                <a:spcPct val="100000"/>
              </a:lnSpc>
              <a:buNone/>
              <a:defRPr lang="en-US" sz="1600" b="1" kern="1200" spc="300" dirty="0" smtClean="0">
                <a:solidFill>
                  <a:schemeClr val="tx2"/>
                </a:solidFill>
                <a:latin typeface="+mj-lt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TOPIC ONE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8690712F-9E52-4498-567D-430BDF577EBF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48617" y="3830868"/>
            <a:ext cx="2799128" cy="470045"/>
          </a:xfrm>
          <a:prstGeom prst="rect">
            <a:avLst/>
          </a:prstGeom>
        </p:spPr>
        <p:txBody>
          <a:bodyPr anchor="ctr"/>
          <a:lstStyle>
            <a:lvl1pPr marL="0" indent="0" algn="r">
              <a:lnSpc>
                <a:spcPct val="100000"/>
              </a:lnSpc>
              <a:buNone/>
              <a:defRPr lang="en-US" sz="1600" b="1" kern="1200" spc="300" dirty="0" smtClean="0">
                <a:solidFill>
                  <a:schemeClr val="tx2"/>
                </a:solidFill>
                <a:latin typeface="+mj-lt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TOPIC TWO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1AA418E7-8CF1-85E5-D8E9-322F0DE1ADE9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48617" y="5237331"/>
            <a:ext cx="2799128" cy="470045"/>
          </a:xfrm>
          <a:prstGeom prst="rect">
            <a:avLst/>
          </a:prstGeom>
        </p:spPr>
        <p:txBody>
          <a:bodyPr anchor="ctr"/>
          <a:lstStyle>
            <a:lvl1pPr marL="0" indent="0" algn="r">
              <a:lnSpc>
                <a:spcPct val="100000"/>
              </a:lnSpc>
              <a:buNone/>
              <a:defRPr lang="en-US" sz="1600" b="1" kern="1200" spc="300" dirty="0" smtClean="0">
                <a:solidFill>
                  <a:schemeClr val="tx2"/>
                </a:solidFill>
                <a:latin typeface="+mj-lt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TOPIC THREE</a:t>
            </a:r>
          </a:p>
        </p:txBody>
      </p:sp>
      <p:pic>
        <p:nvPicPr>
          <p:cNvPr id="3" name="Picture Placeholder 17" descr="A group of children running in a hallway&#10;&#10;Description automatically generated">
            <a:extLst>
              <a:ext uri="{FF2B5EF4-FFF2-40B4-BE49-F238E27FC236}">
                <a16:creationId xmlns:a16="http://schemas.microsoft.com/office/drawing/2014/main" id="{8D9D28CF-A767-7140-B6AC-15409FA6CD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56844" y="0"/>
            <a:ext cx="42783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550067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A7D29E6-C6DB-2FDF-0A8D-120A49F0BBF3}"/>
              </a:ext>
            </a:extLst>
          </p:cNvPr>
          <p:cNvCxnSpPr>
            <a:cxnSpLocks/>
          </p:cNvCxnSpPr>
          <p:nvPr userDrawn="1"/>
        </p:nvCxnSpPr>
        <p:spPr>
          <a:xfrm>
            <a:off x="6228760" y="6531429"/>
            <a:ext cx="2849253" cy="0"/>
          </a:xfrm>
          <a:prstGeom prst="line">
            <a:avLst/>
          </a:prstGeom>
          <a:ln w="12700">
            <a:solidFill>
              <a:srgbClr val="2E3B4A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5C649A75-DC48-983A-F31E-3F851E97A07B}"/>
              </a:ext>
            </a:extLst>
          </p:cNvPr>
          <p:cNvSpPr txBox="1"/>
          <p:nvPr userDrawn="1"/>
        </p:nvSpPr>
        <p:spPr>
          <a:xfrm>
            <a:off x="8415688" y="6393027"/>
            <a:ext cx="3371850" cy="2616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spc="300">
                <a:solidFill>
                  <a:srgbClr val="2E3B4A"/>
                </a:solidFill>
                <a:latin typeface="Century Gothic" panose="020B0502020202020204" pitchFamily="34" charset="0"/>
              </a:rPr>
              <a:t>MICHIGAN.GOV/MSHDA</a:t>
            </a:r>
          </a:p>
        </p:txBody>
      </p:sp>
      <p:sp>
        <p:nvSpPr>
          <p:cNvPr id="2" name="Text Placeholder 25">
            <a:extLst>
              <a:ext uri="{FF2B5EF4-FFF2-40B4-BE49-F238E27FC236}">
                <a16:creationId xmlns:a16="http://schemas.microsoft.com/office/drawing/2014/main" id="{86B58BA6-4FB0-18DB-794B-7CF1DA85B7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25456" y="1125528"/>
            <a:ext cx="4799013" cy="604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3600" b="1" kern="1200" spc="300" dirty="0" smtClean="0">
                <a:solidFill>
                  <a:schemeClr val="tx2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22CB89-E060-98F4-486D-58FF22766B4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525455" y="786225"/>
            <a:ext cx="4799013" cy="2569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 spc="600">
                <a:latin typeface="+mj-lt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07290F-D4C5-A316-090F-DF062D674F6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884254" y="2294246"/>
            <a:ext cx="4233861" cy="29427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/>
            </a:lvl1pPr>
          </a:lstStyle>
          <a:p>
            <a:pPr lvl="0"/>
            <a:r>
              <a:rPr lang="en-US"/>
              <a:t>KEY POINT ONE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32C2572-2AA8-CCC2-0985-74C560E2355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884988" y="2639576"/>
            <a:ext cx="4233862" cy="4714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/>
              <a:t>Additional Text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C66D18AE-734A-1385-406B-B4F0E90C49B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883520" y="3279551"/>
            <a:ext cx="4233861" cy="29427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/>
            </a:lvl1pPr>
          </a:lstStyle>
          <a:p>
            <a:pPr lvl="0"/>
            <a:r>
              <a:rPr lang="en-US"/>
              <a:t>KEY POINT TWO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50B1EF0B-FE16-FDF8-CBD4-12098769CE4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884254" y="3624881"/>
            <a:ext cx="4233862" cy="4714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/>
              <a:t>Additional Text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4BA40A57-758B-7812-24E9-E21F1AA812A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882785" y="4263550"/>
            <a:ext cx="4233861" cy="29427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/>
            </a:lvl1pPr>
          </a:lstStyle>
          <a:p>
            <a:pPr lvl="0"/>
            <a:r>
              <a:rPr lang="en-US"/>
              <a:t>KEY POINT THREE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2CC1CDD5-6467-D9BD-D6F3-66E518E3DB8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883519" y="4608880"/>
            <a:ext cx="4233862" cy="4714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/>
              <a:t>Additional Text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B3503FCD-880E-28FC-EE61-B7E47DD8334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882050" y="5254958"/>
            <a:ext cx="4233861" cy="29427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/>
            </a:lvl1pPr>
          </a:lstStyle>
          <a:p>
            <a:pPr lvl="0"/>
            <a:r>
              <a:rPr lang="en-US"/>
              <a:t>KEY POINT FOUR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65271100-556A-9F4D-3DD1-BF300EF86D5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882784" y="5600288"/>
            <a:ext cx="4233862" cy="4714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/>
              <a:t>Additional Text</a:t>
            </a:r>
          </a:p>
        </p:txBody>
      </p:sp>
      <p:pic>
        <p:nvPicPr>
          <p:cNvPr id="4" name="Picture Placeholder 13" descr="A person carrying a child on her back&#10;&#10;Description automatically generated">
            <a:extLst>
              <a:ext uri="{FF2B5EF4-FFF2-40B4-BE49-F238E27FC236}">
                <a16:creationId xmlns:a16="http://schemas.microsoft.com/office/drawing/2014/main" id="{7701F86D-8514-36A3-1B52-467D51F809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56657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603599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A7D29E6-C6DB-2FDF-0A8D-120A49F0BBF3}"/>
              </a:ext>
            </a:extLst>
          </p:cNvPr>
          <p:cNvCxnSpPr>
            <a:cxnSpLocks/>
          </p:cNvCxnSpPr>
          <p:nvPr userDrawn="1"/>
        </p:nvCxnSpPr>
        <p:spPr>
          <a:xfrm>
            <a:off x="6228760" y="6531429"/>
            <a:ext cx="2849253" cy="0"/>
          </a:xfrm>
          <a:prstGeom prst="line">
            <a:avLst/>
          </a:prstGeom>
          <a:ln w="12700">
            <a:solidFill>
              <a:srgbClr val="2E3B4A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5C649A75-DC48-983A-F31E-3F851E97A07B}"/>
              </a:ext>
            </a:extLst>
          </p:cNvPr>
          <p:cNvSpPr txBox="1"/>
          <p:nvPr userDrawn="1"/>
        </p:nvSpPr>
        <p:spPr>
          <a:xfrm>
            <a:off x="8415688" y="6393027"/>
            <a:ext cx="3371850" cy="2616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spc="300">
                <a:solidFill>
                  <a:srgbClr val="2E3B4A"/>
                </a:solidFill>
                <a:latin typeface="Century Gothic" panose="020B0502020202020204" pitchFamily="34" charset="0"/>
              </a:rPr>
              <a:t>MICHIGAN.GOV/MSHDA</a:t>
            </a:r>
          </a:p>
        </p:txBody>
      </p:sp>
      <p:sp>
        <p:nvSpPr>
          <p:cNvPr id="2" name="Text Placeholder 25">
            <a:extLst>
              <a:ext uri="{FF2B5EF4-FFF2-40B4-BE49-F238E27FC236}">
                <a16:creationId xmlns:a16="http://schemas.microsoft.com/office/drawing/2014/main" id="{86B58BA6-4FB0-18DB-794B-7CF1DA85B7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25456" y="1125528"/>
            <a:ext cx="4799013" cy="604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3600" b="1" kern="1200" spc="300" dirty="0" smtClean="0">
                <a:solidFill>
                  <a:schemeClr val="tx2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22CB89-E060-98F4-486D-58FF22766B4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525455" y="786225"/>
            <a:ext cx="4799013" cy="2569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 spc="600">
                <a:latin typeface="+mj-lt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07290F-D4C5-A316-090F-DF062D674F6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884254" y="2294246"/>
            <a:ext cx="4233861" cy="29427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/>
            </a:lvl1pPr>
          </a:lstStyle>
          <a:p>
            <a:pPr lvl="0"/>
            <a:r>
              <a:rPr lang="en-US"/>
              <a:t>KEY POINT ONE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32C2572-2AA8-CCC2-0985-74C560E2355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884988" y="2639576"/>
            <a:ext cx="4233862" cy="4714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/>
              <a:t>Additional Text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C66D18AE-734A-1385-406B-B4F0E90C49B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883520" y="3279551"/>
            <a:ext cx="4233861" cy="29427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/>
            </a:lvl1pPr>
          </a:lstStyle>
          <a:p>
            <a:pPr lvl="0"/>
            <a:r>
              <a:rPr lang="en-US"/>
              <a:t>KEY POINT TWO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50B1EF0B-FE16-FDF8-CBD4-12098769CE4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884254" y="3624881"/>
            <a:ext cx="4233862" cy="4714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/>
              <a:t>Additional Text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4BA40A57-758B-7812-24E9-E21F1AA812A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882785" y="4263550"/>
            <a:ext cx="4233861" cy="29427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/>
            </a:lvl1pPr>
          </a:lstStyle>
          <a:p>
            <a:pPr lvl="0"/>
            <a:r>
              <a:rPr lang="en-US"/>
              <a:t>KEY POINT THREE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2CC1CDD5-6467-D9BD-D6F3-66E518E3DB8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883519" y="4608880"/>
            <a:ext cx="4233862" cy="4714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/>
              <a:t>Additional Text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B3503FCD-880E-28FC-EE61-B7E47DD8334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882050" y="5254958"/>
            <a:ext cx="4233861" cy="29427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/>
            </a:lvl1pPr>
          </a:lstStyle>
          <a:p>
            <a:pPr lvl="0"/>
            <a:r>
              <a:rPr lang="en-US"/>
              <a:t>KEY POINT FOUR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65271100-556A-9F4D-3DD1-BF300EF86D5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882784" y="5600288"/>
            <a:ext cx="4233862" cy="4714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/>
              <a:t>Additional Text</a:t>
            </a:r>
          </a:p>
        </p:txBody>
      </p:sp>
      <p:pic>
        <p:nvPicPr>
          <p:cNvPr id="4" name="Picture Placeholder 13" descr="A group of men and a baby&#10;&#10;Description automatically generated">
            <a:extLst>
              <a:ext uri="{FF2B5EF4-FFF2-40B4-BE49-F238E27FC236}">
                <a16:creationId xmlns:a16="http://schemas.microsoft.com/office/drawing/2014/main" id="{7701F86D-8514-36A3-1B52-467D51F809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56657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38887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A7D29E6-C6DB-2FDF-0A8D-120A49F0BBF3}"/>
              </a:ext>
            </a:extLst>
          </p:cNvPr>
          <p:cNvCxnSpPr>
            <a:cxnSpLocks/>
          </p:cNvCxnSpPr>
          <p:nvPr userDrawn="1"/>
        </p:nvCxnSpPr>
        <p:spPr>
          <a:xfrm>
            <a:off x="6228760" y="6531429"/>
            <a:ext cx="2849253" cy="0"/>
          </a:xfrm>
          <a:prstGeom prst="line">
            <a:avLst/>
          </a:prstGeom>
          <a:ln w="12700">
            <a:solidFill>
              <a:srgbClr val="2E3B4A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5C649A75-DC48-983A-F31E-3F851E97A07B}"/>
              </a:ext>
            </a:extLst>
          </p:cNvPr>
          <p:cNvSpPr txBox="1"/>
          <p:nvPr userDrawn="1"/>
        </p:nvSpPr>
        <p:spPr>
          <a:xfrm>
            <a:off x="8415688" y="6393027"/>
            <a:ext cx="3371850" cy="2616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spc="300">
                <a:solidFill>
                  <a:srgbClr val="2E3B4A"/>
                </a:solidFill>
                <a:latin typeface="Century Gothic" panose="020B0502020202020204" pitchFamily="34" charset="0"/>
              </a:rPr>
              <a:t>MICHIGAN.GOV/MSHDA</a:t>
            </a:r>
          </a:p>
        </p:txBody>
      </p:sp>
      <p:sp>
        <p:nvSpPr>
          <p:cNvPr id="2" name="Text Placeholder 25">
            <a:extLst>
              <a:ext uri="{FF2B5EF4-FFF2-40B4-BE49-F238E27FC236}">
                <a16:creationId xmlns:a16="http://schemas.microsoft.com/office/drawing/2014/main" id="{86B58BA6-4FB0-18DB-794B-7CF1DA85B7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25456" y="1125528"/>
            <a:ext cx="4799013" cy="604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3600" b="1" kern="1200" spc="300" dirty="0" smtClean="0">
                <a:solidFill>
                  <a:schemeClr val="tx2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22CB89-E060-98F4-486D-58FF22766B4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525455" y="786225"/>
            <a:ext cx="4799013" cy="2569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 spc="600">
                <a:latin typeface="+mj-lt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07290F-D4C5-A316-090F-DF062D674F6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884254" y="2294246"/>
            <a:ext cx="4233861" cy="29427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/>
            </a:lvl1pPr>
          </a:lstStyle>
          <a:p>
            <a:pPr lvl="0"/>
            <a:r>
              <a:rPr lang="en-US"/>
              <a:t>KEY POINT ONE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32C2572-2AA8-CCC2-0985-74C560E2355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884988" y="2639576"/>
            <a:ext cx="4233862" cy="4714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/>
              <a:t>Additional Text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C66D18AE-734A-1385-406B-B4F0E90C49B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883520" y="3279551"/>
            <a:ext cx="4233861" cy="29427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/>
            </a:lvl1pPr>
          </a:lstStyle>
          <a:p>
            <a:pPr lvl="0"/>
            <a:r>
              <a:rPr lang="en-US"/>
              <a:t>KEY POINT TWO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50B1EF0B-FE16-FDF8-CBD4-12098769CE4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884254" y="3624881"/>
            <a:ext cx="4233862" cy="4714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/>
              <a:t>Additional Text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4BA40A57-758B-7812-24E9-E21F1AA812A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882785" y="4263550"/>
            <a:ext cx="4233861" cy="29427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/>
            </a:lvl1pPr>
          </a:lstStyle>
          <a:p>
            <a:pPr lvl="0"/>
            <a:r>
              <a:rPr lang="en-US"/>
              <a:t>KEY POINT THREE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2CC1CDD5-6467-D9BD-D6F3-66E518E3DB8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883519" y="4608880"/>
            <a:ext cx="4233862" cy="4714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/>
              <a:t>Additional Text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B3503FCD-880E-28FC-EE61-B7E47DD8334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882050" y="5254958"/>
            <a:ext cx="4233861" cy="29427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/>
            </a:lvl1pPr>
          </a:lstStyle>
          <a:p>
            <a:pPr lvl="0"/>
            <a:r>
              <a:rPr lang="en-US"/>
              <a:t>KEY POINT FOUR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65271100-556A-9F4D-3DD1-BF300EF86D5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882784" y="5600288"/>
            <a:ext cx="4233862" cy="4714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/>
              <a:t>Additional Text</a:t>
            </a:r>
          </a:p>
        </p:txBody>
      </p:sp>
      <p:pic>
        <p:nvPicPr>
          <p:cNvPr id="4" name="Picture Placeholder 13" descr="A house with a porch and a driveway&#10;&#10;Description automatically generated">
            <a:extLst>
              <a:ext uri="{FF2B5EF4-FFF2-40B4-BE49-F238E27FC236}">
                <a16:creationId xmlns:a16="http://schemas.microsoft.com/office/drawing/2014/main" id="{7701F86D-8514-36A3-1B52-467D51F809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56657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279567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0ECF05D-0D0F-2F1D-512E-111C5D9673C2}"/>
              </a:ext>
            </a:extLst>
          </p:cNvPr>
          <p:cNvCxnSpPr>
            <a:cxnSpLocks/>
          </p:cNvCxnSpPr>
          <p:nvPr userDrawn="1"/>
        </p:nvCxnSpPr>
        <p:spPr>
          <a:xfrm>
            <a:off x="685799" y="6531429"/>
            <a:ext cx="2849253" cy="0"/>
          </a:xfrm>
          <a:prstGeom prst="line">
            <a:avLst/>
          </a:prstGeom>
          <a:ln w="12700">
            <a:solidFill>
              <a:srgbClr val="2E3B4A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C5D273F-F618-AA16-8EC1-770EFCF9BA03}"/>
              </a:ext>
            </a:extLst>
          </p:cNvPr>
          <p:cNvSpPr txBox="1"/>
          <p:nvPr userDrawn="1"/>
        </p:nvSpPr>
        <p:spPr>
          <a:xfrm>
            <a:off x="2872727" y="6393027"/>
            <a:ext cx="3371850" cy="2616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spc="300">
                <a:solidFill>
                  <a:srgbClr val="2E3B4A"/>
                </a:solidFill>
                <a:latin typeface="Century Gothic" panose="020B0502020202020204" pitchFamily="34" charset="0"/>
              </a:rPr>
              <a:t>MICHIGAN.GOV/MSHDA</a:t>
            </a:r>
          </a:p>
        </p:txBody>
      </p:sp>
      <p:sp>
        <p:nvSpPr>
          <p:cNvPr id="5" name="Text Placeholder 25">
            <a:extLst>
              <a:ext uri="{FF2B5EF4-FFF2-40B4-BE49-F238E27FC236}">
                <a16:creationId xmlns:a16="http://schemas.microsoft.com/office/drawing/2014/main" id="{26374D2A-5030-8273-4642-F738441B312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66775" y="1125528"/>
            <a:ext cx="4799013" cy="604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3600" b="1" kern="1200" spc="300" dirty="0" smtClean="0">
                <a:solidFill>
                  <a:schemeClr val="tx2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C0D5DDC-6CBB-31BF-8A62-C6915C127D8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66774" y="786225"/>
            <a:ext cx="4799013" cy="2569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 spc="600">
                <a:latin typeface="+mj-lt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E0704388-AC57-8045-535C-1820E6B49BB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25573" y="2294246"/>
            <a:ext cx="4233861" cy="29427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/>
            </a:lvl1pPr>
          </a:lstStyle>
          <a:p>
            <a:pPr lvl="0"/>
            <a:r>
              <a:rPr lang="en-US"/>
              <a:t>KEY POINT ONE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BCA7DE0E-9208-8B4F-2D9B-7A0ACA7A28D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26307" y="2639576"/>
            <a:ext cx="4233862" cy="4714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/>
              <a:t>Additional Text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9A03554C-FDCE-9365-3766-A7D8FD4853E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224839" y="3279551"/>
            <a:ext cx="4233861" cy="29427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/>
            </a:lvl1pPr>
          </a:lstStyle>
          <a:p>
            <a:pPr lvl="0"/>
            <a:r>
              <a:rPr lang="en-US"/>
              <a:t>KEY POINT TWO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18DEA7DC-AC50-3289-D38C-5445684F113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225573" y="3624881"/>
            <a:ext cx="4233862" cy="4714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/>
              <a:t>Additional Text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967BB321-C198-EBE7-3596-463FEFFA565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224104" y="4263550"/>
            <a:ext cx="4233861" cy="29427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/>
            </a:lvl1pPr>
          </a:lstStyle>
          <a:p>
            <a:pPr lvl="0"/>
            <a:r>
              <a:rPr lang="en-US"/>
              <a:t>KEY POINT THREE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48C00A42-A573-43DB-A2A0-916F996336F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224838" y="4608880"/>
            <a:ext cx="4233862" cy="4714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/>
              <a:t>Additional Text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A337515B-3556-E733-A508-02FD62C6C54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223369" y="5254958"/>
            <a:ext cx="4233861" cy="29427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/>
            </a:lvl1pPr>
          </a:lstStyle>
          <a:p>
            <a:pPr lvl="0"/>
            <a:r>
              <a:rPr lang="en-US"/>
              <a:t>KEY POINT FOUR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690CF537-8FB3-1F49-AD04-84A541FB70F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224103" y="5600288"/>
            <a:ext cx="4233862" cy="4714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/>
              <a:t>Additional Text</a:t>
            </a:r>
          </a:p>
        </p:txBody>
      </p:sp>
      <p:pic>
        <p:nvPicPr>
          <p:cNvPr id="15" name="Picture Placeholder 13" descr="Men carrying boxes in a hallway&#10;&#10;Description automatically generated">
            <a:extLst>
              <a:ext uri="{FF2B5EF4-FFF2-40B4-BE49-F238E27FC236}">
                <a16:creationId xmlns:a16="http://schemas.microsoft.com/office/drawing/2014/main" id="{44EF0A39-97BF-10C5-18BC-B5AAF365CF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6213" y="0"/>
            <a:ext cx="56657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918752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0ECF05D-0D0F-2F1D-512E-111C5D9673C2}"/>
              </a:ext>
            </a:extLst>
          </p:cNvPr>
          <p:cNvCxnSpPr>
            <a:cxnSpLocks/>
          </p:cNvCxnSpPr>
          <p:nvPr userDrawn="1"/>
        </p:nvCxnSpPr>
        <p:spPr>
          <a:xfrm>
            <a:off x="685799" y="6531429"/>
            <a:ext cx="2849253" cy="0"/>
          </a:xfrm>
          <a:prstGeom prst="line">
            <a:avLst/>
          </a:prstGeom>
          <a:ln w="12700">
            <a:solidFill>
              <a:srgbClr val="2E3B4A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C5D273F-F618-AA16-8EC1-770EFCF9BA03}"/>
              </a:ext>
            </a:extLst>
          </p:cNvPr>
          <p:cNvSpPr txBox="1"/>
          <p:nvPr userDrawn="1"/>
        </p:nvSpPr>
        <p:spPr>
          <a:xfrm>
            <a:off x="2872727" y="6393027"/>
            <a:ext cx="3371850" cy="2616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spc="300">
                <a:solidFill>
                  <a:srgbClr val="2E3B4A"/>
                </a:solidFill>
                <a:latin typeface="Century Gothic" panose="020B0502020202020204" pitchFamily="34" charset="0"/>
              </a:rPr>
              <a:t>MICHIGAN.GOV/MSHDA</a:t>
            </a:r>
          </a:p>
        </p:txBody>
      </p:sp>
      <p:sp>
        <p:nvSpPr>
          <p:cNvPr id="5" name="Text Placeholder 25">
            <a:extLst>
              <a:ext uri="{FF2B5EF4-FFF2-40B4-BE49-F238E27FC236}">
                <a16:creationId xmlns:a16="http://schemas.microsoft.com/office/drawing/2014/main" id="{26374D2A-5030-8273-4642-F738441B312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66775" y="1125528"/>
            <a:ext cx="4799013" cy="604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3600" b="1" kern="1200" spc="300" dirty="0" smtClean="0">
                <a:solidFill>
                  <a:schemeClr val="tx2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C0D5DDC-6CBB-31BF-8A62-C6915C127D8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66774" y="786225"/>
            <a:ext cx="4799013" cy="2569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 spc="600">
                <a:latin typeface="+mj-lt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E0704388-AC57-8045-535C-1820E6B49BB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25573" y="2294246"/>
            <a:ext cx="4233861" cy="29427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/>
            </a:lvl1pPr>
          </a:lstStyle>
          <a:p>
            <a:pPr lvl="0"/>
            <a:r>
              <a:rPr lang="en-US"/>
              <a:t>KEY POINT ONE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BCA7DE0E-9208-8B4F-2D9B-7A0ACA7A28D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26307" y="2639576"/>
            <a:ext cx="4233862" cy="4714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/>
              <a:t>Additional Text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9A03554C-FDCE-9365-3766-A7D8FD4853E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224839" y="3279551"/>
            <a:ext cx="4233861" cy="29427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/>
            </a:lvl1pPr>
          </a:lstStyle>
          <a:p>
            <a:pPr lvl="0"/>
            <a:r>
              <a:rPr lang="en-US"/>
              <a:t>KEY POINT TWO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18DEA7DC-AC50-3289-D38C-5445684F113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225573" y="3624881"/>
            <a:ext cx="4233862" cy="4714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/>
              <a:t>Additional Text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967BB321-C198-EBE7-3596-463FEFFA565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224104" y="4263550"/>
            <a:ext cx="4233861" cy="29427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/>
            </a:lvl1pPr>
          </a:lstStyle>
          <a:p>
            <a:pPr lvl="0"/>
            <a:r>
              <a:rPr lang="en-US"/>
              <a:t>KEY POINT THREE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48C00A42-A573-43DB-A2A0-916F996336F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224838" y="4608880"/>
            <a:ext cx="4233862" cy="4714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/>
              <a:t>Additional Text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A337515B-3556-E733-A508-02FD62C6C54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223369" y="5254958"/>
            <a:ext cx="4233861" cy="29427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/>
            </a:lvl1pPr>
          </a:lstStyle>
          <a:p>
            <a:pPr lvl="0"/>
            <a:r>
              <a:rPr lang="en-US"/>
              <a:t>KEY POINT FOUR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690CF537-8FB3-1F49-AD04-84A541FB70F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224103" y="5600288"/>
            <a:ext cx="4233862" cy="4714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/>
              <a:t>Additional Text</a:t>
            </a:r>
          </a:p>
        </p:txBody>
      </p:sp>
      <p:pic>
        <p:nvPicPr>
          <p:cNvPr id="15" name="Picture Placeholder 13" descr="A group of women in a kitchen&#10;&#10;Description automatically generated">
            <a:extLst>
              <a:ext uri="{FF2B5EF4-FFF2-40B4-BE49-F238E27FC236}">
                <a16:creationId xmlns:a16="http://schemas.microsoft.com/office/drawing/2014/main" id="{44EF0A39-97BF-10C5-18BC-B5AAF365CF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6213" y="0"/>
            <a:ext cx="56657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176382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0ECF05D-0D0F-2F1D-512E-111C5D9673C2}"/>
              </a:ext>
            </a:extLst>
          </p:cNvPr>
          <p:cNvCxnSpPr>
            <a:cxnSpLocks/>
          </p:cNvCxnSpPr>
          <p:nvPr userDrawn="1"/>
        </p:nvCxnSpPr>
        <p:spPr>
          <a:xfrm>
            <a:off x="685799" y="6531429"/>
            <a:ext cx="2849253" cy="0"/>
          </a:xfrm>
          <a:prstGeom prst="line">
            <a:avLst/>
          </a:prstGeom>
          <a:ln w="12700">
            <a:solidFill>
              <a:srgbClr val="2E3B4A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C5D273F-F618-AA16-8EC1-770EFCF9BA03}"/>
              </a:ext>
            </a:extLst>
          </p:cNvPr>
          <p:cNvSpPr txBox="1"/>
          <p:nvPr userDrawn="1"/>
        </p:nvSpPr>
        <p:spPr>
          <a:xfrm>
            <a:off x="2872727" y="6393027"/>
            <a:ext cx="3371850" cy="2616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spc="300">
                <a:solidFill>
                  <a:srgbClr val="2E3B4A"/>
                </a:solidFill>
                <a:latin typeface="Century Gothic" panose="020B0502020202020204" pitchFamily="34" charset="0"/>
              </a:rPr>
              <a:t>MICHIGAN.GOV/MSHDA</a:t>
            </a:r>
          </a:p>
        </p:txBody>
      </p:sp>
      <p:sp>
        <p:nvSpPr>
          <p:cNvPr id="5" name="Text Placeholder 25">
            <a:extLst>
              <a:ext uri="{FF2B5EF4-FFF2-40B4-BE49-F238E27FC236}">
                <a16:creationId xmlns:a16="http://schemas.microsoft.com/office/drawing/2014/main" id="{26374D2A-5030-8273-4642-F738441B312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66775" y="1125528"/>
            <a:ext cx="4799013" cy="604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3600" b="1" kern="1200" spc="300" dirty="0" smtClean="0">
                <a:solidFill>
                  <a:schemeClr val="tx2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C0D5DDC-6CBB-31BF-8A62-C6915C127D8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66774" y="786225"/>
            <a:ext cx="4799013" cy="2569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 spc="600">
                <a:latin typeface="+mj-lt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E0704388-AC57-8045-535C-1820E6B49BB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25573" y="2294246"/>
            <a:ext cx="4233861" cy="29427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/>
            </a:lvl1pPr>
          </a:lstStyle>
          <a:p>
            <a:pPr lvl="0"/>
            <a:r>
              <a:rPr lang="en-US"/>
              <a:t>KEY POINT ONE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BCA7DE0E-9208-8B4F-2D9B-7A0ACA7A28D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26307" y="2639576"/>
            <a:ext cx="4233862" cy="4714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/>
              <a:t>Additional Text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9A03554C-FDCE-9365-3766-A7D8FD4853E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224839" y="3279551"/>
            <a:ext cx="4233861" cy="29427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/>
            </a:lvl1pPr>
          </a:lstStyle>
          <a:p>
            <a:pPr lvl="0"/>
            <a:r>
              <a:rPr lang="en-US"/>
              <a:t>KEY POINT TWO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18DEA7DC-AC50-3289-D38C-5445684F113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225573" y="3624881"/>
            <a:ext cx="4233862" cy="4714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/>
              <a:t>Additional Text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967BB321-C198-EBE7-3596-463FEFFA565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224104" y="4263550"/>
            <a:ext cx="4233861" cy="29427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/>
            </a:lvl1pPr>
          </a:lstStyle>
          <a:p>
            <a:pPr lvl="0"/>
            <a:r>
              <a:rPr lang="en-US"/>
              <a:t>KEY POINT THREE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48C00A42-A573-43DB-A2A0-916F996336F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224838" y="4608880"/>
            <a:ext cx="4233862" cy="4714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/>
              <a:t>Additional Text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A337515B-3556-E733-A508-02FD62C6C54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223369" y="5254958"/>
            <a:ext cx="4233861" cy="29427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/>
            </a:lvl1pPr>
          </a:lstStyle>
          <a:p>
            <a:pPr lvl="0"/>
            <a:r>
              <a:rPr lang="en-US"/>
              <a:t>KEY POINT FOUR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690CF537-8FB3-1F49-AD04-84A541FB70F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224103" y="5600288"/>
            <a:ext cx="4233862" cy="4714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/>
              <a:t>Additional Text</a:t>
            </a:r>
          </a:p>
        </p:txBody>
      </p:sp>
      <p:pic>
        <p:nvPicPr>
          <p:cNvPr id="15" name="Picture Placeholder 13" descr="A person hugging a person&#10;&#10;Description automatically generated">
            <a:extLst>
              <a:ext uri="{FF2B5EF4-FFF2-40B4-BE49-F238E27FC236}">
                <a16:creationId xmlns:a16="http://schemas.microsoft.com/office/drawing/2014/main" id="{44EF0A39-97BF-10C5-18BC-B5AAF365CF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6213" y="0"/>
            <a:ext cx="56657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634710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3" descr="A person and child playing video games">
            <a:extLst>
              <a:ext uri="{FF2B5EF4-FFF2-40B4-BE49-F238E27FC236}">
                <a16:creationId xmlns:a16="http://schemas.microsoft.com/office/drawing/2014/main" id="{9A21EFE5-5857-4398-8A33-DC7F28E03B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163" y="2274888"/>
            <a:ext cx="4730750" cy="3586162"/>
          </a:xfrm>
        </p:spPr>
      </p:pic>
      <p:sp>
        <p:nvSpPr>
          <p:cNvPr id="21" name="Shape 2906">
            <a:extLst>
              <a:ext uri="{FF2B5EF4-FFF2-40B4-BE49-F238E27FC236}">
                <a16:creationId xmlns:a16="http://schemas.microsoft.com/office/drawing/2014/main" id="{2A40DD38-82F0-13F7-58D7-23276FD2736A}"/>
              </a:ext>
            </a:extLst>
          </p:cNvPr>
          <p:cNvSpPr/>
          <p:nvPr/>
        </p:nvSpPr>
        <p:spPr>
          <a:xfrm>
            <a:off x="6080126" y="2278534"/>
            <a:ext cx="279400" cy="279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5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moveTo>
                  <a:pt x="9674" y="5053"/>
                </a:moveTo>
                <a:cubicBezTo>
                  <a:pt x="9585" y="4964"/>
                  <a:pt x="9463" y="4909"/>
                  <a:pt x="9327" y="4909"/>
                </a:cubicBezTo>
                <a:cubicBezTo>
                  <a:pt x="9056" y="4909"/>
                  <a:pt x="8836" y="5129"/>
                  <a:pt x="8836" y="5400"/>
                </a:cubicBezTo>
                <a:cubicBezTo>
                  <a:pt x="8836" y="5536"/>
                  <a:pt x="8891" y="5658"/>
                  <a:pt x="8980" y="5747"/>
                </a:cubicBezTo>
                <a:lnTo>
                  <a:pt x="13574" y="10800"/>
                </a:lnTo>
                <a:lnTo>
                  <a:pt x="8980" y="15853"/>
                </a:lnTo>
                <a:cubicBezTo>
                  <a:pt x="8891" y="15942"/>
                  <a:pt x="8836" y="16065"/>
                  <a:pt x="8836" y="16200"/>
                </a:cubicBezTo>
                <a:cubicBezTo>
                  <a:pt x="8836" y="16471"/>
                  <a:pt x="9056" y="16691"/>
                  <a:pt x="9327" y="16691"/>
                </a:cubicBezTo>
                <a:cubicBezTo>
                  <a:pt x="9463" y="16691"/>
                  <a:pt x="9585" y="16636"/>
                  <a:pt x="9674" y="16547"/>
                </a:cubicBezTo>
                <a:lnTo>
                  <a:pt x="14583" y="11147"/>
                </a:lnTo>
                <a:cubicBezTo>
                  <a:pt x="14672" y="11058"/>
                  <a:pt x="14727" y="10936"/>
                  <a:pt x="14727" y="10800"/>
                </a:cubicBezTo>
                <a:cubicBezTo>
                  <a:pt x="14727" y="10665"/>
                  <a:pt x="14672" y="10542"/>
                  <a:pt x="14583" y="10453"/>
                </a:cubicBezTo>
                <a:cubicBezTo>
                  <a:pt x="14583" y="10453"/>
                  <a:pt x="9674" y="5053"/>
                  <a:pt x="9674" y="5053"/>
                </a:cubicBezTo>
                <a:close/>
              </a:path>
            </a:pathLst>
          </a:custGeom>
          <a:solidFill>
            <a:schemeClr val="tx2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474F7ADA-D629-E637-A550-76FB566BC0B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94463" y="2120741"/>
            <a:ext cx="5402164" cy="599229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b="1">
                <a:latin typeface="+mn-lt"/>
              </a:defRPr>
            </a:lvl1pPr>
          </a:lstStyle>
          <a:p>
            <a:pPr lvl="0"/>
            <a:r>
              <a:rPr lang="en-US" sz="1600"/>
              <a:t>Key Point</a:t>
            </a:r>
          </a:p>
        </p:txBody>
      </p:sp>
      <p:sp>
        <p:nvSpPr>
          <p:cNvPr id="31" name="Shape 2906">
            <a:extLst>
              <a:ext uri="{FF2B5EF4-FFF2-40B4-BE49-F238E27FC236}">
                <a16:creationId xmlns:a16="http://schemas.microsoft.com/office/drawing/2014/main" id="{A4509E16-47AE-056D-9ACD-0889D88D263E}"/>
              </a:ext>
            </a:extLst>
          </p:cNvPr>
          <p:cNvSpPr/>
          <p:nvPr userDrawn="1"/>
        </p:nvSpPr>
        <p:spPr>
          <a:xfrm>
            <a:off x="6080126" y="3077573"/>
            <a:ext cx="279400" cy="279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5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moveTo>
                  <a:pt x="9674" y="5053"/>
                </a:moveTo>
                <a:cubicBezTo>
                  <a:pt x="9585" y="4964"/>
                  <a:pt x="9463" y="4909"/>
                  <a:pt x="9327" y="4909"/>
                </a:cubicBezTo>
                <a:cubicBezTo>
                  <a:pt x="9056" y="4909"/>
                  <a:pt x="8836" y="5129"/>
                  <a:pt x="8836" y="5400"/>
                </a:cubicBezTo>
                <a:cubicBezTo>
                  <a:pt x="8836" y="5536"/>
                  <a:pt x="8891" y="5658"/>
                  <a:pt x="8980" y="5747"/>
                </a:cubicBezTo>
                <a:lnTo>
                  <a:pt x="13574" y="10800"/>
                </a:lnTo>
                <a:lnTo>
                  <a:pt x="8980" y="15853"/>
                </a:lnTo>
                <a:cubicBezTo>
                  <a:pt x="8891" y="15942"/>
                  <a:pt x="8836" y="16065"/>
                  <a:pt x="8836" y="16200"/>
                </a:cubicBezTo>
                <a:cubicBezTo>
                  <a:pt x="8836" y="16471"/>
                  <a:pt x="9056" y="16691"/>
                  <a:pt x="9327" y="16691"/>
                </a:cubicBezTo>
                <a:cubicBezTo>
                  <a:pt x="9463" y="16691"/>
                  <a:pt x="9585" y="16636"/>
                  <a:pt x="9674" y="16547"/>
                </a:cubicBezTo>
                <a:lnTo>
                  <a:pt x="14583" y="11147"/>
                </a:lnTo>
                <a:cubicBezTo>
                  <a:pt x="14672" y="11058"/>
                  <a:pt x="14727" y="10936"/>
                  <a:pt x="14727" y="10800"/>
                </a:cubicBezTo>
                <a:cubicBezTo>
                  <a:pt x="14727" y="10665"/>
                  <a:pt x="14672" y="10542"/>
                  <a:pt x="14583" y="10453"/>
                </a:cubicBezTo>
                <a:cubicBezTo>
                  <a:pt x="14583" y="10453"/>
                  <a:pt x="9674" y="5053"/>
                  <a:pt x="9674" y="5053"/>
                </a:cubicBezTo>
                <a:close/>
              </a:path>
            </a:pathLst>
          </a:custGeom>
          <a:solidFill>
            <a:schemeClr val="tx2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2" name="Text Placeholder 28">
            <a:extLst>
              <a:ext uri="{FF2B5EF4-FFF2-40B4-BE49-F238E27FC236}">
                <a16:creationId xmlns:a16="http://schemas.microsoft.com/office/drawing/2014/main" id="{5AD33131-E5A4-3286-8B29-67BD68F4FD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94463" y="2917658"/>
            <a:ext cx="5402164" cy="599229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b="1"/>
            </a:lvl1pPr>
          </a:lstStyle>
          <a:p>
            <a:pPr lvl="0"/>
            <a:r>
              <a:rPr lang="en-US" sz="1600"/>
              <a:t>Key Point</a:t>
            </a:r>
          </a:p>
        </p:txBody>
      </p:sp>
      <p:sp>
        <p:nvSpPr>
          <p:cNvPr id="33" name="Shape 2906">
            <a:extLst>
              <a:ext uri="{FF2B5EF4-FFF2-40B4-BE49-F238E27FC236}">
                <a16:creationId xmlns:a16="http://schemas.microsoft.com/office/drawing/2014/main" id="{7D273F9F-B80F-74C4-98A3-113BB5B6B5F2}"/>
              </a:ext>
            </a:extLst>
          </p:cNvPr>
          <p:cNvSpPr/>
          <p:nvPr userDrawn="1"/>
        </p:nvSpPr>
        <p:spPr>
          <a:xfrm>
            <a:off x="6080126" y="3876612"/>
            <a:ext cx="279400" cy="279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5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moveTo>
                  <a:pt x="9674" y="5053"/>
                </a:moveTo>
                <a:cubicBezTo>
                  <a:pt x="9585" y="4964"/>
                  <a:pt x="9463" y="4909"/>
                  <a:pt x="9327" y="4909"/>
                </a:cubicBezTo>
                <a:cubicBezTo>
                  <a:pt x="9056" y="4909"/>
                  <a:pt x="8836" y="5129"/>
                  <a:pt x="8836" y="5400"/>
                </a:cubicBezTo>
                <a:cubicBezTo>
                  <a:pt x="8836" y="5536"/>
                  <a:pt x="8891" y="5658"/>
                  <a:pt x="8980" y="5747"/>
                </a:cubicBezTo>
                <a:lnTo>
                  <a:pt x="13574" y="10800"/>
                </a:lnTo>
                <a:lnTo>
                  <a:pt x="8980" y="15853"/>
                </a:lnTo>
                <a:cubicBezTo>
                  <a:pt x="8891" y="15942"/>
                  <a:pt x="8836" y="16065"/>
                  <a:pt x="8836" y="16200"/>
                </a:cubicBezTo>
                <a:cubicBezTo>
                  <a:pt x="8836" y="16471"/>
                  <a:pt x="9056" y="16691"/>
                  <a:pt x="9327" y="16691"/>
                </a:cubicBezTo>
                <a:cubicBezTo>
                  <a:pt x="9463" y="16691"/>
                  <a:pt x="9585" y="16636"/>
                  <a:pt x="9674" y="16547"/>
                </a:cubicBezTo>
                <a:lnTo>
                  <a:pt x="14583" y="11147"/>
                </a:lnTo>
                <a:cubicBezTo>
                  <a:pt x="14672" y="11058"/>
                  <a:pt x="14727" y="10936"/>
                  <a:pt x="14727" y="10800"/>
                </a:cubicBezTo>
                <a:cubicBezTo>
                  <a:pt x="14727" y="10665"/>
                  <a:pt x="14672" y="10542"/>
                  <a:pt x="14583" y="10453"/>
                </a:cubicBezTo>
                <a:cubicBezTo>
                  <a:pt x="14583" y="10453"/>
                  <a:pt x="9674" y="5053"/>
                  <a:pt x="9674" y="5053"/>
                </a:cubicBezTo>
                <a:close/>
              </a:path>
            </a:pathLst>
          </a:custGeom>
          <a:solidFill>
            <a:schemeClr val="tx2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4" name="Text Placeholder 28">
            <a:extLst>
              <a:ext uri="{FF2B5EF4-FFF2-40B4-BE49-F238E27FC236}">
                <a16:creationId xmlns:a16="http://schemas.microsoft.com/office/drawing/2014/main" id="{48407B05-6808-E69F-16C3-8B1F439460D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94463" y="3713704"/>
            <a:ext cx="5402164" cy="599229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b="1"/>
            </a:lvl1pPr>
          </a:lstStyle>
          <a:p>
            <a:pPr lvl="0"/>
            <a:r>
              <a:rPr lang="en-US" sz="1600"/>
              <a:t>Key Point</a:t>
            </a:r>
          </a:p>
        </p:txBody>
      </p:sp>
      <p:sp>
        <p:nvSpPr>
          <p:cNvPr id="35" name="Shape 2906">
            <a:extLst>
              <a:ext uri="{FF2B5EF4-FFF2-40B4-BE49-F238E27FC236}">
                <a16:creationId xmlns:a16="http://schemas.microsoft.com/office/drawing/2014/main" id="{0B53B799-89F8-B6A0-FF08-C6B585D0E7D8}"/>
              </a:ext>
            </a:extLst>
          </p:cNvPr>
          <p:cNvSpPr/>
          <p:nvPr userDrawn="1"/>
        </p:nvSpPr>
        <p:spPr>
          <a:xfrm>
            <a:off x="6080126" y="4675651"/>
            <a:ext cx="279400" cy="279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5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moveTo>
                  <a:pt x="9674" y="5053"/>
                </a:moveTo>
                <a:cubicBezTo>
                  <a:pt x="9585" y="4964"/>
                  <a:pt x="9463" y="4909"/>
                  <a:pt x="9327" y="4909"/>
                </a:cubicBezTo>
                <a:cubicBezTo>
                  <a:pt x="9056" y="4909"/>
                  <a:pt x="8836" y="5129"/>
                  <a:pt x="8836" y="5400"/>
                </a:cubicBezTo>
                <a:cubicBezTo>
                  <a:pt x="8836" y="5536"/>
                  <a:pt x="8891" y="5658"/>
                  <a:pt x="8980" y="5747"/>
                </a:cubicBezTo>
                <a:lnTo>
                  <a:pt x="13574" y="10800"/>
                </a:lnTo>
                <a:lnTo>
                  <a:pt x="8980" y="15853"/>
                </a:lnTo>
                <a:cubicBezTo>
                  <a:pt x="8891" y="15942"/>
                  <a:pt x="8836" y="16065"/>
                  <a:pt x="8836" y="16200"/>
                </a:cubicBezTo>
                <a:cubicBezTo>
                  <a:pt x="8836" y="16471"/>
                  <a:pt x="9056" y="16691"/>
                  <a:pt x="9327" y="16691"/>
                </a:cubicBezTo>
                <a:cubicBezTo>
                  <a:pt x="9463" y="16691"/>
                  <a:pt x="9585" y="16636"/>
                  <a:pt x="9674" y="16547"/>
                </a:cubicBezTo>
                <a:lnTo>
                  <a:pt x="14583" y="11147"/>
                </a:lnTo>
                <a:cubicBezTo>
                  <a:pt x="14672" y="11058"/>
                  <a:pt x="14727" y="10936"/>
                  <a:pt x="14727" y="10800"/>
                </a:cubicBezTo>
                <a:cubicBezTo>
                  <a:pt x="14727" y="10665"/>
                  <a:pt x="14672" y="10542"/>
                  <a:pt x="14583" y="10453"/>
                </a:cubicBezTo>
                <a:cubicBezTo>
                  <a:pt x="14583" y="10453"/>
                  <a:pt x="9674" y="5053"/>
                  <a:pt x="9674" y="5053"/>
                </a:cubicBezTo>
                <a:close/>
              </a:path>
            </a:pathLst>
          </a:custGeom>
          <a:solidFill>
            <a:schemeClr val="tx2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6" name="Text Placeholder 28">
            <a:extLst>
              <a:ext uri="{FF2B5EF4-FFF2-40B4-BE49-F238E27FC236}">
                <a16:creationId xmlns:a16="http://schemas.microsoft.com/office/drawing/2014/main" id="{D2D37E50-4C9E-8417-59A9-3EC49836D2A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94463" y="4515736"/>
            <a:ext cx="5402164" cy="599229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b="1"/>
            </a:lvl1pPr>
          </a:lstStyle>
          <a:p>
            <a:pPr lvl="0"/>
            <a:r>
              <a:rPr lang="en-US" sz="1600"/>
              <a:t>Key Point</a:t>
            </a:r>
          </a:p>
        </p:txBody>
      </p:sp>
      <p:sp>
        <p:nvSpPr>
          <p:cNvPr id="37" name="Shape 2906">
            <a:extLst>
              <a:ext uri="{FF2B5EF4-FFF2-40B4-BE49-F238E27FC236}">
                <a16:creationId xmlns:a16="http://schemas.microsoft.com/office/drawing/2014/main" id="{8C6D56C6-171B-4299-48BF-81E7EB94DF67}"/>
              </a:ext>
            </a:extLst>
          </p:cNvPr>
          <p:cNvSpPr/>
          <p:nvPr userDrawn="1"/>
        </p:nvSpPr>
        <p:spPr>
          <a:xfrm>
            <a:off x="6080126" y="5474688"/>
            <a:ext cx="279400" cy="279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5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moveTo>
                  <a:pt x="9674" y="5053"/>
                </a:moveTo>
                <a:cubicBezTo>
                  <a:pt x="9585" y="4964"/>
                  <a:pt x="9463" y="4909"/>
                  <a:pt x="9327" y="4909"/>
                </a:cubicBezTo>
                <a:cubicBezTo>
                  <a:pt x="9056" y="4909"/>
                  <a:pt x="8836" y="5129"/>
                  <a:pt x="8836" y="5400"/>
                </a:cubicBezTo>
                <a:cubicBezTo>
                  <a:pt x="8836" y="5536"/>
                  <a:pt x="8891" y="5658"/>
                  <a:pt x="8980" y="5747"/>
                </a:cubicBezTo>
                <a:lnTo>
                  <a:pt x="13574" y="10800"/>
                </a:lnTo>
                <a:lnTo>
                  <a:pt x="8980" y="15853"/>
                </a:lnTo>
                <a:cubicBezTo>
                  <a:pt x="8891" y="15942"/>
                  <a:pt x="8836" y="16065"/>
                  <a:pt x="8836" y="16200"/>
                </a:cubicBezTo>
                <a:cubicBezTo>
                  <a:pt x="8836" y="16471"/>
                  <a:pt x="9056" y="16691"/>
                  <a:pt x="9327" y="16691"/>
                </a:cubicBezTo>
                <a:cubicBezTo>
                  <a:pt x="9463" y="16691"/>
                  <a:pt x="9585" y="16636"/>
                  <a:pt x="9674" y="16547"/>
                </a:cubicBezTo>
                <a:lnTo>
                  <a:pt x="14583" y="11147"/>
                </a:lnTo>
                <a:cubicBezTo>
                  <a:pt x="14672" y="11058"/>
                  <a:pt x="14727" y="10936"/>
                  <a:pt x="14727" y="10800"/>
                </a:cubicBezTo>
                <a:cubicBezTo>
                  <a:pt x="14727" y="10665"/>
                  <a:pt x="14672" y="10542"/>
                  <a:pt x="14583" y="10453"/>
                </a:cubicBezTo>
                <a:cubicBezTo>
                  <a:pt x="14583" y="10453"/>
                  <a:pt x="9674" y="5053"/>
                  <a:pt x="9674" y="5053"/>
                </a:cubicBezTo>
                <a:close/>
              </a:path>
            </a:pathLst>
          </a:custGeom>
          <a:solidFill>
            <a:schemeClr val="tx2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8" name="Text Placeholder 28">
            <a:extLst>
              <a:ext uri="{FF2B5EF4-FFF2-40B4-BE49-F238E27FC236}">
                <a16:creationId xmlns:a16="http://schemas.microsoft.com/office/drawing/2014/main" id="{F200F209-F402-0AD1-F63C-EA0527234AE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94463" y="5317768"/>
            <a:ext cx="5402164" cy="599229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b="1"/>
            </a:lvl1pPr>
          </a:lstStyle>
          <a:p>
            <a:pPr lvl="0"/>
            <a:r>
              <a:rPr lang="en-US" sz="1600"/>
              <a:t>Key Point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FED32ED5-14BA-5EFF-BE81-69DE67FB17B4}"/>
              </a:ext>
            </a:extLst>
          </p:cNvPr>
          <p:cNvCxnSpPr>
            <a:cxnSpLocks/>
          </p:cNvCxnSpPr>
          <p:nvPr userDrawn="1"/>
        </p:nvCxnSpPr>
        <p:spPr>
          <a:xfrm>
            <a:off x="685799" y="6531429"/>
            <a:ext cx="8686801" cy="0"/>
          </a:xfrm>
          <a:prstGeom prst="line">
            <a:avLst/>
          </a:prstGeom>
          <a:ln w="12700">
            <a:solidFill>
              <a:srgbClr val="2E3B4A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E47D71FD-4F33-3313-5769-2D595E771C89}"/>
              </a:ext>
            </a:extLst>
          </p:cNvPr>
          <p:cNvSpPr txBox="1"/>
          <p:nvPr userDrawn="1"/>
        </p:nvSpPr>
        <p:spPr>
          <a:xfrm>
            <a:off x="8642350" y="6393027"/>
            <a:ext cx="3371850" cy="2616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spc="300">
                <a:solidFill>
                  <a:srgbClr val="2E3B4A"/>
                </a:solidFill>
                <a:latin typeface="Century Gothic" panose="020B0502020202020204" pitchFamily="34" charset="0"/>
              </a:rPr>
              <a:t>MICHIGAN.GOV/MSHDA</a:t>
            </a:r>
          </a:p>
        </p:txBody>
      </p:sp>
      <p:sp>
        <p:nvSpPr>
          <p:cNvPr id="2" name="Text Placeholder 25">
            <a:extLst>
              <a:ext uri="{FF2B5EF4-FFF2-40B4-BE49-F238E27FC236}">
                <a16:creationId xmlns:a16="http://schemas.microsoft.com/office/drawing/2014/main" id="{D6D7697F-C6AF-CBD3-D219-E63415A3033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90989" y="1125528"/>
            <a:ext cx="10642501" cy="604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3600" b="1" kern="1200" spc="300" dirty="0" smtClean="0">
                <a:solidFill>
                  <a:schemeClr val="tx2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5DDC21-3350-D9CC-90F6-4D250921227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696494" y="786225"/>
            <a:ext cx="4799013" cy="2569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 spc="600">
                <a:latin typeface="+mj-lt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pic>
        <p:nvPicPr>
          <p:cNvPr id="4" name="Picture Placeholder 10" descr="A child spraying a plant on a window sill&#10;&#10;Description automatically generated">
            <a:extLst>
              <a:ext uri="{FF2B5EF4-FFF2-40B4-BE49-F238E27FC236}">
                <a16:creationId xmlns:a16="http://schemas.microsoft.com/office/drawing/2014/main" id="{94903199-8B14-DE4C-9571-087FC6CC66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7489" y="1884747"/>
            <a:ext cx="4955423" cy="4391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744149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3" descr="A person and child playing video games">
            <a:extLst>
              <a:ext uri="{FF2B5EF4-FFF2-40B4-BE49-F238E27FC236}">
                <a16:creationId xmlns:a16="http://schemas.microsoft.com/office/drawing/2014/main" id="{9A21EFE5-5857-4398-8A33-DC7F28E03B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163" y="2274888"/>
            <a:ext cx="4730750" cy="3586162"/>
          </a:xfrm>
        </p:spPr>
      </p:pic>
      <p:sp>
        <p:nvSpPr>
          <p:cNvPr id="21" name="Shape 2906">
            <a:extLst>
              <a:ext uri="{FF2B5EF4-FFF2-40B4-BE49-F238E27FC236}">
                <a16:creationId xmlns:a16="http://schemas.microsoft.com/office/drawing/2014/main" id="{2A40DD38-82F0-13F7-58D7-23276FD2736A}"/>
              </a:ext>
            </a:extLst>
          </p:cNvPr>
          <p:cNvSpPr/>
          <p:nvPr/>
        </p:nvSpPr>
        <p:spPr>
          <a:xfrm>
            <a:off x="6080126" y="2278534"/>
            <a:ext cx="279400" cy="279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5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moveTo>
                  <a:pt x="9674" y="5053"/>
                </a:moveTo>
                <a:cubicBezTo>
                  <a:pt x="9585" y="4964"/>
                  <a:pt x="9463" y="4909"/>
                  <a:pt x="9327" y="4909"/>
                </a:cubicBezTo>
                <a:cubicBezTo>
                  <a:pt x="9056" y="4909"/>
                  <a:pt x="8836" y="5129"/>
                  <a:pt x="8836" y="5400"/>
                </a:cubicBezTo>
                <a:cubicBezTo>
                  <a:pt x="8836" y="5536"/>
                  <a:pt x="8891" y="5658"/>
                  <a:pt x="8980" y="5747"/>
                </a:cubicBezTo>
                <a:lnTo>
                  <a:pt x="13574" y="10800"/>
                </a:lnTo>
                <a:lnTo>
                  <a:pt x="8980" y="15853"/>
                </a:lnTo>
                <a:cubicBezTo>
                  <a:pt x="8891" y="15942"/>
                  <a:pt x="8836" y="16065"/>
                  <a:pt x="8836" y="16200"/>
                </a:cubicBezTo>
                <a:cubicBezTo>
                  <a:pt x="8836" y="16471"/>
                  <a:pt x="9056" y="16691"/>
                  <a:pt x="9327" y="16691"/>
                </a:cubicBezTo>
                <a:cubicBezTo>
                  <a:pt x="9463" y="16691"/>
                  <a:pt x="9585" y="16636"/>
                  <a:pt x="9674" y="16547"/>
                </a:cubicBezTo>
                <a:lnTo>
                  <a:pt x="14583" y="11147"/>
                </a:lnTo>
                <a:cubicBezTo>
                  <a:pt x="14672" y="11058"/>
                  <a:pt x="14727" y="10936"/>
                  <a:pt x="14727" y="10800"/>
                </a:cubicBezTo>
                <a:cubicBezTo>
                  <a:pt x="14727" y="10665"/>
                  <a:pt x="14672" y="10542"/>
                  <a:pt x="14583" y="10453"/>
                </a:cubicBezTo>
                <a:cubicBezTo>
                  <a:pt x="14583" y="10453"/>
                  <a:pt x="9674" y="5053"/>
                  <a:pt x="9674" y="5053"/>
                </a:cubicBezTo>
                <a:close/>
              </a:path>
            </a:pathLst>
          </a:custGeom>
          <a:solidFill>
            <a:schemeClr val="tx2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474F7ADA-D629-E637-A550-76FB566BC0B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94463" y="2120741"/>
            <a:ext cx="5402164" cy="599229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b="1">
                <a:latin typeface="+mn-lt"/>
              </a:defRPr>
            </a:lvl1pPr>
          </a:lstStyle>
          <a:p>
            <a:pPr lvl="0"/>
            <a:r>
              <a:rPr lang="en-US" sz="1600"/>
              <a:t>Key Point</a:t>
            </a:r>
          </a:p>
        </p:txBody>
      </p:sp>
      <p:sp>
        <p:nvSpPr>
          <p:cNvPr id="31" name="Shape 2906">
            <a:extLst>
              <a:ext uri="{FF2B5EF4-FFF2-40B4-BE49-F238E27FC236}">
                <a16:creationId xmlns:a16="http://schemas.microsoft.com/office/drawing/2014/main" id="{A4509E16-47AE-056D-9ACD-0889D88D263E}"/>
              </a:ext>
            </a:extLst>
          </p:cNvPr>
          <p:cNvSpPr/>
          <p:nvPr userDrawn="1"/>
        </p:nvSpPr>
        <p:spPr>
          <a:xfrm>
            <a:off x="6080126" y="3077573"/>
            <a:ext cx="279400" cy="279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5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moveTo>
                  <a:pt x="9674" y="5053"/>
                </a:moveTo>
                <a:cubicBezTo>
                  <a:pt x="9585" y="4964"/>
                  <a:pt x="9463" y="4909"/>
                  <a:pt x="9327" y="4909"/>
                </a:cubicBezTo>
                <a:cubicBezTo>
                  <a:pt x="9056" y="4909"/>
                  <a:pt x="8836" y="5129"/>
                  <a:pt x="8836" y="5400"/>
                </a:cubicBezTo>
                <a:cubicBezTo>
                  <a:pt x="8836" y="5536"/>
                  <a:pt x="8891" y="5658"/>
                  <a:pt x="8980" y="5747"/>
                </a:cubicBezTo>
                <a:lnTo>
                  <a:pt x="13574" y="10800"/>
                </a:lnTo>
                <a:lnTo>
                  <a:pt x="8980" y="15853"/>
                </a:lnTo>
                <a:cubicBezTo>
                  <a:pt x="8891" y="15942"/>
                  <a:pt x="8836" y="16065"/>
                  <a:pt x="8836" y="16200"/>
                </a:cubicBezTo>
                <a:cubicBezTo>
                  <a:pt x="8836" y="16471"/>
                  <a:pt x="9056" y="16691"/>
                  <a:pt x="9327" y="16691"/>
                </a:cubicBezTo>
                <a:cubicBezTo>
                  <a:pt x="9463" y="16691"/>
                  <a:pt x="9585" y="16636"/>
                  <a:pt x="9674" y="16547"/>
                </a:cubicBezTo>
                <a:lnTo>
                  <a:pt x="14583" y="11147"/>
                </a:lnTo>
                <a:cubicBezTo>
                  <a:pt x="14672" y="11058"/>
                  <a:pt x="14727" y="10936"/>
                  <a:pt x="14727" y="10800"/>
                </a:cubicBezTo>
                <a:cubicBezTo>
                  <a:pt x="14727" y="10665"/>
                  <a:pt x="14672" y="10542"/>
                  <a:pt x="14583" y="10453"/>
                </a:cubicBezTo>
                <a:cubicBezTo>
                  <a:pt x="14583" y="10453"/>
                  <a:pt x="9674" y="5053"/>
                  <a:pt x="9674" y="5053"/>
                </a:cubicBezTo>
                <a:close/>
              </a:path>
            </a:pathLst>
          </a:custGeom>
          <a:solidFill>
            <a:schemeClr val="tx2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2" name="Text Placeholder 28">
            <a:extLst>
              <a:ext uri="{FF2B5EF4-FFF2-40B4-BE49-F238E27FC236}">
                <a16:creationId xmlns:a16="http://schemas.microsoft.com/office/drawing/2014/main" id="{5AD33131-E5A4-3286-8B29-67BD68F4FD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94463" y="2917658"/>
            <a:ext cx="5402164" cy="599229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b="1"/>
            </a:lvl1pPr>
          </a:lstStyle>
          <a:p>
            <a:pPr lvl="0"/>
            <a:r>
              <a:rPr lang="en-US" sz="1600"/>
              <a:t>Key Point</a:t>
            </a:r>
          </a:p>
        </p:txBody>
      </p:sp>
      <p:sp>
        <p:nvSpPr>
          <p:cNvPr id="33" name="Shape 2906">
            <a:extLst>
              <a:ext uri="{FF2B5EF4-FFF2-40B4-BE49-F238E27FC236}">
                <a16:creationId xmlns:a16="http://schemas.microsoft.com/office/drawing/2014/main" id="{7D273F9F-B80F-74C4-98A3-113BB5B6B5F2}"/>
              </a:ext>
            </a:extLst>
          </p:cNvPr>
          <p:cNvSpPr/>
          <p:nvPr userDrawn="1"/>
        </p:nvSpPr>
        <p:spPr>
          <a:xfrm>
            <a:off x="6080126" y="3876612"/>
            <a:ext cx="279400" cy="279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5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moveTo>
                  <a:pt x="9674" y="5053"/>
                </a:moveTo>
                <a:cubicBezTo>
                  <a:pt x="9585" y="4964"/>
                  <a:pt x="9463" y="4909"/>
                  <a:pt x="9327" y="4909"/>
                </a:cubicBezTo>
                <a:cubicBezTo>
                  <a:pt x="9056" y="4909"/>
                  <a:pt x="8836" y="5129"/>
                  <a:pt x="8836" y="5400"/>
                </a:cubicBezTo>
                <a:cubicBezTo>
                  <a:pt x="8836" y="5536"/>
                  <a:pt x="8891" y="5658"/>
                  <a:pt x="8980" y="5747"/>
                </a:cubicBezTo>
                <a:lnTo>
                  <a:pt x="13574" y="10800"/>
                </a:lnTo>
                <a:lnTo>
                  <a:pt x="8980" y="15853"/>
                </a:lnTo>
                <a:cubicBezTo>
                  <a:pt x="8891" y="15942"/>
                  <a:pt x="8836" y="16065"/>
                  <a:pt x="8836" y="16200"/>
                </a:cubicBezTo>
                <a:cubicBezTo>
                  <a:pt x="8836" y="16471"/>
                  <a:pt x="9056" y="16691"/>
                  <a:pt x="9327" y="16691"/>
                </a:cubicBezTo>
                <a:cubicBezTo>
                  <a:pt x="9463" y="16691"/>
                  <a:pt x="9585" y="16636"/>
                  <a:pt x="9674" y="16547"/>
                </a:cubicBezTo>
                <a:lnTo>
                  <a:pt x="14583" y="11147"/>
                </a:lnTo>
                <a:cubicBezTo>
                  <a:pt x="14672" y="11058"/>
                  <a:pt x="14727" y="10936"/>
                  <a:pt x="14727" y="10800"/>
                </a:cubicBezTo>
                <a:cubicBezTo>
                  <a:pt x="14727" y="10665"/>
                  <a:pt x="14672" y="10542"/>
                  <a:pt x="14583" y="10453"/>
                </a:cubicBezTo>
                <a:cubicBezTo>
                  <a:pt x="14583" y="10453"/>
                  <a:pt x="9674" y="5053"/>
                  <a:pt x="9674" y="5053"/>
                </a:cubicBezTo>
                <a:close/>
              </a:path>
            </a:pathLst>
          </a:custGeom>
          <a:solidFill>
            <a:schemeClr val="tx2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4" name="Text Placeholder 28">
            <a:extLst>
              <a:ext uri="{FF2B5EF4-FFF2-40B4-BE49-F238E27FC236}">
                <a16:creationId xmlns:a16="http://schemas.microsoft.com/office/drawing/2014/main" id="{48407B05-6808-E69F-16C3-8B1F439460D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94463" y="3713704"/>
            <a:ext cx="5402164" cy="599229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b="1"/>
            </a:lvl1pPr>
          </a:lstStyle>
          <a:p>
            <a:pPr lvl="0"/>
            <a:r>
              <a:rPr lang="en-US" sz="1600"/>
              <a:t>Key Point</a:t>
            </a:r>
          </a:p>
        </p:txBody>
      </p:sp>
      <p:sp>
        <p:nvSpPr>
          <p:cNvPr id="35" name="Shape 2906">
            <a:extLst>
              <a:ext uri="{FF2B5EF4-FFF2-40B4-BE49-F238E27FC236}">
                <a16:creationId xmlns:a16="http://schemas.microsoft.com/office/drawing/2014/main" id="{0B53B799-89F8-B6A0-FF08-C6B585D0E7D8}"/>
              </a:ext>
            </a:extLst>
          </p:cNvPr>
          <p:cNvSpPr/>
          <p:nvPr userDrawn="1"/>
        </p:nvSpPr>
        <p:spPr>
          <a:xfrm>
            <a:off x="6080126" y="4675651"/>
            <a:ext cx="279400" cy="279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5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moveTo>
                  <a:pt x="9674" y="5053"/>
                </a:moveTo>
                <a:cubicBezTo>
                  <a:pt x="9585" y="4964"/>
                  <a:pt x="9463" y="4909"/>
                  <a:pt x="9327" y="4909"/>
                </a:cubicBezTo>
                <a:cubicBezTo>
                  <a:pt x="9056" y="4909"/>
                  <a:pt x="8836" y="5129"/>
                  <a:pt x="8836" y="5400"/>
                </a:cubicBezTo>
                <a:cubicBezTo>
                  <a:pt x="8836" y="5536"/>
                  <a:pt x="8891" y="5658"/>
                  <a:pt x="8980" y="5747"/>
                </a:cubicBezTo>
                <a:lnTo>
                  <a:pt x="13574" y="10800"/>
                </a:lnTo>
                <a:lnTo>
                  <a:pt x="8980" y="15853"/>
                </a:lnTo>
                <a:cubicBezTo>
                  <a:pt x="8891" y="15942"/>
                  <a:pt x="8836" y="16065"/>
                  <a:pt x="8836" y="16200"/>
                </a:cubicBezTo>
                <a:cubicBezTo>
                  <a:pt x="8836" y="16471"/>
                  <a:pt x="9056" y="16691"/>
                  <a:pt x="9327" y="16691"/>
                </a:cubicBezTo>
                <a:cubicBezTo>
                  <a:pt x="9463" y="16691"/>
                  <a:pt x="9585" y="16636"/>
                  <a:pt x="9674" y="16547"/>
                </a:cubicBezTo>
                <a:lnTo>
                  <a:pt x="14583" y="11147"/>
                </a:lnTo>
                <a:cubicBezTo>
                  <a:pt x="14672" y="11058"/>
                  <a:pt x="14727" y="10936"/>
                  <a:pt x="14727" y="10800"/>
                </a:cubicBezTo>
                <a:cubicBezTo>
                  <a:pt x="14727" y="10665"/>
                  <a:pt x="14672" y="10542"/>
                  <a:pt x="14583" y="10453"/>
                </a:cubicBezTo>
                <a:cubicBezTo>
                  <a:pt x="14583" y="10453"/>
                  <a:pt x="9674" y="5053"/>
                  <a:pt x="9674" y="5053"/>
                </a:cubicBezTo>
                <a:close/>
              </a:path>
            </a:pathLst>
          </a:custGeom>
          <a:solidFill>
            <a:schemeClr val="tx2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6" name="Text Placeholder 28">
            <a:extLst>
              <a:ext uri="{FF2B5EF4-FFF2-40B4-BE49-F238E27FC236}">
                <a16:creationId xmlns:a16="http://schemas.microsoft.com/office/drawing/2014/main" id="{D2D37E50-4C9E-8417-59A9-3EC49836D2A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94463" y="4515736"/>
            <a:ext cx="5402164" cy="599229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b="1"/>
            </a:lvl1pPr>
          </a:lstStyle>
          <a:p>
            <a:pPr lvl="0"/>
            <a:r>
              <a:rPr lang="en-US" sz="1600"/>
              <a:t>Key Point</a:t>
            </a:r>
          </a:p>
        </p:txBody>
      </p:sp>
      <p:sp>
        <p:nvSpPr>
          <p:cNvPr id="37" name="Shape 2906">
            <a:extLst>
              <a:ext uri="{FF2B5EF4-FFF2-40B4-BE49-F238E27FC236}">
                <a16:creationId xmlns:a16="http://schemas.microsoft.com/office/drawing/2014/main" id="{8C6D56C6-171B-4299-48BF-81E7EB94DF67}"/>
              </a:ext>
            </a:extLst>
          </p:cNvPr>
          <p:cNvSpPr/>
          <p:nvPr userDrawn="1"/>
        </p:nvSpPr>
        <p:spPr>
          <a:xfrm>
            <a:off x="6080126" y="5474688"/>
            <a:ext cx="279400" cy="279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5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moveTo>
                  <a:pt x="9674" y="5053"/>
                </a:moveTo>
                <a:cubicBezTo>
                  <a:pt x="9585" y="4964"/>
                  <a:pt x="9463" y="4909"/>
                  <a:pt x="9327" y="4909"/>
                </a:cubicBezTo>
                <a:cubicBezTo>
                  <a:pt x="9056" y="4909"/>
                  <a:pt x="8836" y="5129"/>
                  <a:pt x="8836" y="5400"/>
                </a:cubicBezTo>
                <a:cubicBezTo>
                  <a:pt x="8836" y="5536"/>
                  <a:pt x="8891" y="5658"/>
                  <a:pt x="8980" y="5747"/>
                </a:cubicBezTo>
                <a:lnTo>
                  <a:pt x="13574" y="10800"/>
                </a:lnTo>
                <a:lnTo>
                  <a:pt x="8980" y="15853"/>
                </a:lnTo>
                <a:cubicBezTo>
                  <a:pt x="8891" y="15942"/>
                  <a:pt x="8836" y="16065"/>
                  <a:pt x="8836" y="16200"/>
                </a:cubicBezTo>
                <a:cubicBezTo>
                  <a:pt x="8836" y="16471"/>
                  <a:pt x="9056" y="16691"/>
                  <a:pt x="9327" y="16691"/>
                </a:cubicBezTo>
                <a:cubicBezTo>
                  <a:pt x="9463" y="16691"/>
                  <a:pt x="9585" y="16636"/>
                  <a:pt x="9674" y="16547"/>
                </a:cubicBezTo>
                <a:lnTo>
                  <a:pt x="14583" y="11147"/>
                </a:lnTo>
                <a:cubicBezTo>
                  <a:pt x="14672" y="11058"/>
                  <a:pt x="14727" y="10936"/>
                  <a:pt x="14727" y="10800"/>
                </a:cubicBezTo>
                <a:cubicBezTo>
                  <a:pt x="14727" y="10665"/>
                  <a:pt x="14672" y="10542"/>
                  <a:pt x="14583" y="10453"/>
                </a:cubicBezTo>
                <a:cubicBezTo>
                  <a:pt x="14583" y="10453"/>
                  <a:pt x="9674" y="5053"/>
                  <a:pt x="9674" y="5053"/>
                </a:cubicBezTo>
                <a:close/>
              </a:path>
            </a:pathLst>
          </a:custGeom>
          <a:solidFill>
            <a:schemeClr val="tx2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8" name="Text Placeholder 28">
            <a:extLst>
              <a:ext uri="{FF2B5EF4-FFF2-40B4-BE49-F238E27FC236}">
                <a16:creationId xmlns:a16="http://schemas.microsoft.com/office/drawing/2014/main" id="{F200F209-F402-0AD1-F63C-EA0527234AE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94463" y="5317768"/>
            <a:ext cx="5402164" cy="599229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b="1"/>
            </a:lvl1pPr>
          </a:lstStyle>
          <a:p>
            <a:pPr lvl="0"/>
            <a:r>
              <a:rPr lang="en-US" sz="1600"/>
              <a:t>Key Point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FED32ED5-14BA-5EFF-BE81-69DE67FB17B4}"/>
              </a:ext>
            </a:extLst>
          </p:cNvPr>
          <p:cNvCxnSpPr>
            <a:cxnSpLocks/>
          </p:cNvCxnSpPr>
          <p:nvPr userDrawn="1"/>
        </p:nvCxnSpPr>
        <p:spPr>
          <a:xfrm>
            <a:off x="685799" y="6531429"/>
            <a:ext cx="8686801" cy="0"/>
          </a:xfrm>
          <a:prstGeom prst="line">
            <a:avLst/>
          </a:prstGeom>
          <a:ln w="12700">
            <a:solidFill>
              <a:srgbClr val="2E3B4A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E47D71FD-4F33-3313-5769-2D595E771C89}"/>
              </a:ext>
            </a:extLst>
          </p:cNvPr>
          <p:cNvSpPr txBox="1"/>
          <p:nvPr userDrawn="1"/>
        </p:nvSpPr>
        <p:spPr>
          <a:xfrm>
            <a:off x="8642350" y="6393027"/>
            <a:ext cx="3371850" cy="2616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spc="300">
                <a:solidFill>
                  <a:srgbClr val="2E3B4A"/>
                </a:solidFill>
                <a:latin typeface="Century Gothic" panose="020B0502020202020204" pitchFamily="34" charset="0"/>
              </a:rPr>
              <a:t>MICHIGAN.GOV/MSHDA</a:t>
            </a:r>
          </a:p>
        </p:txBody>
      </p:sp>
      <p:sp>
        <p:nvSpPr>
          <p:cNvPr id="2" name="Text Placeholder 25">
            <a:extLst>
              <a:ext uri="{FF2B5EF4-FFF2-40B4-BE49-F238E27FC236}">
                <a16:creationId xmlns:a16="http://schemas.microsoft.com/office/drawing/2014/main" id="{D6D7697F-C6AF-CBD3-D219-E63415A3033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90989" y="1125528"/>
            <a:ext cx="10642501" cy="604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3600" b="1" kern="1200" spc="300" dirty="0" smtClean="0">
                <a:solidFill>
                  <a:schemeClr val="tx2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5DDC21-3350-D9CC-90F6-4D250921227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696494" y="786225"/>
            <a:ext cx="4799013" cy="2569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 spc="600">
                <a:latin typeface="+mj-lt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pic>
        <p:nvPicPr>
          <p:cNvPr id="4" name="Picture Placeholder 10" descr="A house with a lawn and a garage&#10;&#10;Description automatically generated">
            <a:extLst>
              <a:ext uri="{FF2B5EF4-FFF2-40B4-BE49-F238E27FC236}">
                <a16:creationId xmlns:a16="http://schemas.microsoft.com/office/drawing/2014/main" id="{94903199-8B14-DE4C-9571-087FC6CC66E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7489" y="1884747"/>
            <a:ext cx="4955423" cy="4391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513537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3" descr="A person and child playing video games">
            <a:extLst>
              <a:ext uri="{FF2B5EF4-FFF2-40B4-BE49-F238E27FC236}">
                <a16:creationId xmlns:a16="http://schemas.microsoft.com/office/drawing/2014/main" id="{9A21EFE5-5857-4398-8A33-DC7F28E03B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163" y="2274888"/>
            <a:ext cx="4730750" cy="3586162"/>
          </a:xfrm>
        </p:spPr>
      </p:pic>
      <p:sp>
        <p:nvSpPr>
          <p:cNvPr id="21" name="Shape 2906">
            <a:extLst>
              <a:ext uri="{FF2B5EF4-FFF2-40B4-BE49-F238E27FC236}">
                <a16:creationId xmlns:a16="http://schemas.microsoft.com/office/drawing/2014/main" id="{2A40DD38-82F0-13F7-58D7-23276FD2736A}"/>
              </a:ext>
            </a:extLst>
          </p:cNvPr>
          <p:cNvSpPr/>
          <p:nvPr/>
        </p:nvSpPr>
        <p:spPr>
          <a:xfrm>
            <a:off x="6080126" y="2278534"/>
            <a:ext cx="279400" cy="279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5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moveTo>
                  <a:pt x="9674" y="5053"/>
                </a:moveTo>
                <a:cubicBezTo>
                  <a:pt x="9585" y="4964"/>
                  <a:pt x="9463" y="4909"/>
                  <a:pt x="9327" y="4909"/>
                </a:cubicBezTo>
                <a:cubicBezTo>
                  <a:pt x="9056" y="4909"/>
                  <a:pt x="8836" y="5129"/>
                  <a:pt x="8836" y="5400"/>
                </a:cubicBezTo>
                <a:cubicBezTo>
                  <a:pt x="8836" y="5536"/>
                  <a:pt x="8891" y="5658"/>
                  <a:pt x="8980" y="5747"/>
                </a:cubicBezTo>
                <a:lnTo>
                  <a:pt x="13574" y="10800"/>
                </a:lnTo>
                <a:lnTo>
                  <a:pt x="8980" y="15853"/>
                </a:lnTo>
                <a:cubicBezTo>
                  <a:pt x="8891" y="15942"/>
                  <a:pt x="8836" y="16065"/>
                  <a:pt x="8836" y="16200"/>
                </a:cubicBezTo>
                <a:cubicBezTo>
                  <a:pt x="8836" y="16471"/>
                  <a:pt x="9056" y="16691"/>
                  <a:pt x="9327" y="16691"/>
                </a:cubicBezTo>
                <a:cubicBezTo>
                  <a:pt x="9463" y="16691"/>
                  <a:pt x="9585" y="16636"/>
                  <a:pt x="9674" y="16547"/>
                </a:cubicBezTo>
                <a:lnTo>
                  <a:pt x="14583" y="11147"/>
                </a:lnTo>
                <a:cubicBezTo>
                  <a:pt x="14672" y="11058"/>
                  <a:pt x="14727" y="10936"/>
                  <a:pt x="14727" y="10800"/>
                </a:cubicBezTo>
                <a:cubicBezTo>
                  <a:pt x="14727" y="10665"/>
                  <a:pt x="14672" y="10542"/>
                  <a:pt x="14583" y="10453"/>
                </a:cubicBezTo>
                <a:cubicBezTo>
                  <a:pt x="14583" y="10453"/>
                  <a:pt x="9674" y="5053"/>
                  <a:pt x="9674" y="5053"/>
                </a:cubicBezTo>
                <a:close/>
              </a:path>
            </a:pathLst>
          </a:custGeom>
          <a:solidFill>
            <a:schemeClr val="tx2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474F7ADA-D629-E637-A550-76FB566BC0B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94463" y="2120741"/>
            <a:ext cx="5402164" cy="599229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b="1">
                <a:latin typeface="+mn-lt"/>
              </a:defRPr>
            </a:lvl1pPr>
          </a:lstStyle>
          <a:p>
            <a:pPr lvl="0"/>
            <a:r>
              <a:rPr lang="en-US" sz="1600"/>
              <a:t>Key Point</a:t>
            </a:r>
          </a:p>
        </p:txBody>
      </p:sp>
      <p:sp>
        <p:nvSpPr>
          <p:cNvPr id="31" name="Shape 2906">
            <a:extLst>
              <a:ext uri="{FF2B5EF4-FFF2-40B4-BE49-F238E27FC236}">
                <a16:creationId xmlns:a16="http://schemas.microsoft.com/office/drawing/2014/main" id="{A4509E16-47AE-056D-9ACD-0889D88D263E}"/>
              </a:ext>
            </a:extLst>
          </p:cNvPr>
          <p:cNvSpPr/>
          <p:nvPr userDrawn="1"/>
        </p:nvSpPr>
        <p:spPr>
          <a:xfrm>
            <a:off x="6080126" y="3077573"/>
            <a:ext cx="279400" cy="279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5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moveTo>
                  <a:pt x="9674" y="5053"/>
                </a:moveTo>
                <a:cubicBezTo>
                  <a:pt x="9585" y="4964"/>
                  <a:pt x="9463" y="4909"/>
                  <a:pt x="9327" y="4909"/>
                </a:cubicBezTo>
                <a:cubicBezTo>
                  <a:pt x="9056" y="4909"/>
                  <a:pt x="8836" y="5129"/>
                  <a:pt x="8836" y="5400"/>
                </a:cubicBezTo>
                <a:cubicBezTo>
                  <a:pt x="8836" y="5536"/>
                  <a:pt x="8891" y="5658"/>
                  <a:pt x="8980" y="5747"/>
                </a:cubicBezTo>
                <a:lnTo>
                  <a:pt x="13574" y="10800"/>
                </a:lnTo>
                <a:lnTo>
                  <a:pt x="8980" y="15853"/>
                </a:lnTo>
                <a:cubicBezTo>
                  <a:pt x="8891" y="15942"/>
                  <a:pt x="8836" y="16065"/>
                  <a:pt x="8836" y="16200"/>
                </a:cubicBezTo>
                <a:cubicBezTo>
                  <a:pt x="8836" y="16471"/>
                  <a:pt x="9056" y="16691"/>
                  <a:pt x="9327" y="16691"/>
                </a:cubicBezTo>
                <a:cubicBezTo>
                  <a:pt x="9463" y="16691"/>
                  <a:pt x="9585" y="16636"/>
                  <a:pt x="9674" y="16547"/>
                </a:cubicBezTo>
                <a:lnTo>
                  <a:pt x="14583" y="11147"/>
                </a:lnTo>
                <a:cubicBezTo>
                  <a:pt x="14672" y="11058"/>
                  <a:pt x="14727" y="10936"/>
                  <a:pt x="14727" y="10800"/>
                </a:cubicBezTo>
                <a:cubicBezTo>
                  <a:pt x="14727" y="10665"/>
                  <a:pt x="14672" y="10542"/>
                  <a:pt x="14583" y="10453"/>
                </a:cubicBezTo>
                <a:cubicBezTo>
                  <a:pt x="14583" y="10453"/>
                  <a:pt x="9674" y="5053"/>
                  <a:pt x="9674" y="5053"/>
                </a:cubicBezTo>
                <a:close/>
              </a:path>
            </a:pathLst>
          </a:custGeom>
          <a:solidFill>
            <a:schemeClr val="tx2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2" name="Text Placeholder 28">
            <a:extLst>
              <a:ext uri="{FF2B5EF4-FFF2-40B4-BE49-F238E27FC236}">
                <a16:creationId xmlns:a16="http://schemas.microsoft.com/office/drawing/2014/main" id="{5AD33131-E5A4-3286-8B29-67BD68F4FD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94463" y="2917658"/>
            <a:ext cx="5402164" cy="599229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b="1"/>
            </a:lvl1pPr>
          </a:lstStyle>
          <a:p>
            <a:pPr lvl="0"/>
            <a:r>
              <a:rPr lang="en-US" sz="1600"/>
              <a:t>Key Point</a:t>
            </a:r>
          </a:p>
        </p:txBody>
      </p:sp>
      <p:sp>
        <p:nvSpPr>
          <p:cNvPr id="33" name="Shape 2906">
            <a:extLst>
              <a:ext uri="{FF2B5EF4-FFF2-40B4-BE49-F238E27FC236}">
                <a16:creationId xmlns:a16="http://schemas.microsoft.com/office/drawing/2014/main" id="{7D273F9F-B80F-74C4-98A3-113BB5B6B5F2}"/>
              </a:ext>
            </a:extLst>
          </p:cNvPr>
          <p:cNvSpPr/>
          <p:nvPr userDrawn="1"/>
        </p:nvSpPr>
        <p:spPr>
          <a:xfrm>
            <a:off x="6080126" y="3876612"/>
            <a:ext cx="279400" cy="279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5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moveTo>
                  <a:pt x="9674" y="5053"/>
                </a:moveTo>
                <a:cubicBezTo>
                  <a:pt x="9585" y="4964"/>
                  <a:pt x="9463" y="4909"/>
                  <a:pt x="9327" y="4909"/>
                </a:cubicBezTo>
                <a:cubicBezTo>
                  <a:pt x="9056" y="4909"/>
                  <a:pt x="8836" y="5129"/>
                  <a:pt x="8836" y="5400"/>
                </a:cubicBezTo>
                <a:cubicBezTo>
                  <a:pt x="8836" y="5536"/>
                  <a:pt x="8891" y="5658"/>
                  <a:pt x="8980" y="5747"/>
                </a:cubicBezTo>
                <a:lnTo>
                  <a:pt x="13574" y="10800"/>
                </a:lnTo>
                <a:lnTo>
                  <a:pt x="8980" y="15853"/>
                </a:lnTo>
                <a:cubicBezTo>
                  <a:pt x="8891" y="15942"/>
                  <a:pt x="8836" y="16065"/>
                  <a:pt x="8836" y="16200"/>
                </a:cubicBezTo>
                <a:cubicBezTo>
                  <a:pt x="8836" y="16471"/>
                  <a:pt x="9056" y="16691"/>
                  <a:pt x="9327" y="16691"/>
                </a:cubicBezTo>
                <a:cubicBezTo>
                  <a:pt x="9463" y="16691"/>
                  <a:pt x="9585" y="16636"/>
                  <a:pt x="9674" y="16547"/>
                </a:cubicBezTo>
                <a:lnTo>
                  <a:pt x="14583" y="11147"/>
                </a:lnTo>
                <a:cubicBezTo>
                  <a:pt x="14672" y="11058"/>
                  <a:pt x="14727" y="10936"/>
                  <a:pt x="14727" y="10800"/>
                </a:cubicBezTo>
                <a:cubicBezTo>
                  <a:pt x="14727" y="10665"/>
                  <a:pt x="14672" y="10542"/>
                  <a:pt x="14583" y="10453"/>
                </a:cubicBezTo>
                <a:cubicBezTo>
                  <a:pt x="14583" y="10453"/>
                  <a:pt x="9674" y="5053"/>
                  <a:pt x="9674" y="5053"/>
                </a:cubicBezTo>
                <a:close/>
              </a:path>
            </a:pathLst>
          </a:custGeom>
          <a:solidFill>
            <a:schemeClr val="tx2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4" name="Text Placeholder 28">
            <a:extLst>
              <a:ext uri="{FF2B5EF4-FFF2-40B4-BE49-F238E27FC236}">
                <a16:creationId xmlns:a16="http://schemas.microsoft.com/office/drawing/2014/main" id="{48407B05-6808-E69F-16C3-8B1F439460D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94463" y="3713704"/>
            <a:ext cx="5402164" cy="599229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b="1"/>
            </a:lvl1pPr>
          </a:lstStyle>
          <a:p>
            <a:pPr lvl="0"/>
            <a:r>
              <a:rPr lang="en-US" sz="1600"/>
              <a:t>Key Point</a:t>
            </a:r>
          </a:p>
        </p:txBody>
      </p:sp>
      <p:sp>
        <p:nvSpPr>
          <p:cNvPr id="35" name="Shape 2906">
            <a:extLst>
              <a:ext uri="{FF2B5EF4-FFF2-40B4-BE49-F238E27FC236}">
                <a16:creationId xmlns:a16="http://schemas.microsoft.com/office/drawing/2014/main" id="{0B53B799-89F8-B6A0-FF08-C6B585D0E7D8}"/>
              </a:ext>
            </a:extLst>
          </p:cNvPr>
          <p:cNvSpPr/>
          <p:nvPr userDrawn="1"/>
        </p:nvSpPr>
        <p:spPr>
          <a:xfrm>
            <a:off x="6080126" y="4675651"/>
            <a:ext cx="279400" cy="279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5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moveTo>
                  <a:pt x="9674" y="5053"/>
                </a:moveTo>
                <a:cubicBezTo>
                  <a:pt x="9585" y="4964"/>
                  <a:pt x="9463" y="4909"/>
                  <a:pt x="9327" y="4909"/>
                </a:cubicBezTo>
                <a:cubicBezTo>
                  <a:pt x="9056" y="4909"/>
                  <a:pt x="8836" y="5129"/>
                  <a:pt x="8836" y="5400"/>
                </a:cubicBezTo>
                <a:cubicBezTo>
                  <a:pt x="8836" y="5536"/>
                  <a:pt x="8891" y="5658"/>
                  <a:pt x="8980" y="5747"/>
                </a:cubicBezTo>
                <a:lnTo>
                  <a:pt x="13574" y="10800"/>
                </a:lnTo>
                <a:lnTo>
                  <a:pt x="8980" y="15853"/>
                </a:lnTo>
                <a:cubicBezTo>
                  <a:pt x="8891" y="15942"/>
                  <a:pt x="8836" y="16065"/>
                  <a:pt x="8836" y="16200"/>
                </a:cubicBezTo>
                <a:cubicBezTo>
                  <a:pt x="8836" y="16471"/>
                  <a:pt x="9056" y="16691"/>
                  <a:pt x="9327" y="16691"/>
                </a:cubicBezTo>
                <a:cubicBezTo>
                  <a:pt x="9463" y="16691"/>
                  <a:pt x="9585" y="16636"/>
                  <a:pt x="9674" y="16547"/>
                </a:cubicBezTo>
                <a:lnTo>
                  <a:pt x="14583" y="11147"/>
                </a:lnTo>
                <a:cubicBezTo>
                  <a:pt x="14672" y="11058"/>
                  <a:pt x="14727" y="10936"/>
                  <a:pt x="14727" y="10800"/>
                </a:cubicBezTo>
                <a:cubicBezTo>
                  <a:pt x="14727" y="10665"/>
                  <a:pt x="14672" y="10542"/>
                  <a:pt x="14583" y="10453"/>
                </a:cubicBezTo>
                <a:cubicBezTo>
                  <a:pt x="14583" y="10453"/>
                  <a:pt x="9674" y="5053"/>
                  <a:pt x="9674" y="5053"/>
                </a:cubicBezTo>
                <a:close/>
              </a:path>
            </a:pathLst>
          </a:custGeom>
          <a:solidFill>
            <a:schemeClr val="tx2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6" name="Text Placeholder 28">
            <a:extLst>
              <a:ext uri="{FF2B5EF4-FFF2-40B4-BE49-F238E27FC236}">
                <a16:creationId xmlns:a16="http://schemas.microsoft.com/office/drawing/2014/main" id="{D2D37E50-4C9E-8417-59A9-3EC49836D2A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94463" y="4515736"/>
            <a:ext cx="5402164" cy="599229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b="1"/>
            </a:lvl1pPr>
          </a:lstStyle>
          <a:p>
            <a:pPr lvl="0"/>
            <a:r>
              <a:rPr lang="en-US" sz="1600"/>
              <a:t>Key Point</a:t>
            </a:r>
          </a:p>
        </p:txBody>
      </p:sp>
      <p:sp>
        <p:nvSpPr>
          <p:cNvPr id="37" name="Shape 2906">
            <a:extLst>
              <a:ext uri="{FF2B5EF4-FFF2-40B4-BE49-F238E27FC236}">
                <a16:creationId xmlns:a16="http://schemas.microsoft.com/office/drawing/2014/main" id="{8C6D56C6-171B-4299-48BF-81E7EB94DF67}"/>
              </a:ext>
            </a:extLst>
          </p:cNvPr>
          <p:cNvSpPr/>
          <p:nvPr userDrawn="1"/>
        </p:nvSpPr>
        <p:spPr>
          <a:xfrm>
            <a:off x="6080126" y="5474688"/>
            <a:ext cx="279400" cy="279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5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moveTo>
                  <a:pt x="9674" y="5053"/>
                </a:moveTo>
                <a:cubicBezTo>
                  <a:pt x="9585" y="4964"/>
                  <a:pt x="9463" y="4909"/>
                  <a:pt x="9327" y="4909"/>
                </a:cubicBezTo>
                <a:cubicBezTo>
                  <a:pt x="9056" y="4909"/>
                  <a:pt x="8836" y="5129"/>
                  <a:pt x="8836" y="5400"/>
                </a:cubicBezTo>
                <a:cubicBezTo>
                  <a:pt x="8836" y="5536"/>
                  <a:pt x="8891" y="5658"/>
                  <a:pt x="8980" y="5747"/>
                </a:cubicBezTo>
                <a:lnTo>
                  <a:pt x="13574" y="10800"/>
                </a:lnTo>
                <a:lnTo>
                  <a:pt x="8980" y="15853"/>
                </a:lnTo>
                <a:cubicBezTo>
                  <a:pt x="8891" y="15942"/>
                  <a:pt x="8836" y="16065"/>
                  <a:pt x="8836" y="16200"/>
                </a:cubicBezTo>
                <a:cubicBezTo>
                  <a:pt x="8836" y="16471"/>
                  <a:pt x="9056" y="16691"/>
                  <a:pt x="9327" y="16691"/>
                </a:cubicBezTo>
                <a:cubicBezTo>
                  <a:pt x="9463" y="16691"/>
                  <a:pt x="9585" y="16636"/>
                  <a:pt x="9674" y="16547"/>
                </a:cubicBezTo>
                <a:lnTo>
                  <a:pt x="14583" y="11147"/>
                </a:lnTo>
                <a:cubicBezTo>
                  <a:pt x="14672" y="11058"/>
                  <a:pt x="14727" y="10936"/>
                  <a:pt x="14727" y="10800"/>
                </a:cubicBezTo>
                <a:cubicBezTo>
                  <a:pt x="14727" y="10665"/>
                  <a:pt x="14672" y="10542"/>
                  <a:pt x="14583" y="10453"/>
                </a:cubicBezTo>
                <a:cubicBezTo>
                  <a:pt x="14583" y="10453"/>
                  <a:pt x="9674" y="5053"/>
                  <a:pt x="9674" y="5053"/>
                </a:cubicBezTo>
                <a:close/>
              </a:path>
            </a:pathLst>
          </a:custGeom>
          <a:solidFill>
            <a:schemeClr val="tx2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8" name="Text Placeholder 28">
            <a:extLst>
              <a:ext uri="{FF2B5EF4-FFF2-40B4-BE49-F238E27FC236}">
                <a16:creationId xmlns:a16="http://schemas.microsoft.com/office/drawing/2014/main" id="{F200F209-F402-0AD1-F63C-EA0527234AE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94463" y="5317768"/>
            <a:ext cx="5402164" cy="599229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b="1"/>
            </a:lvl1pPr>
          </a:lstStyle>
          <a:p>
            <a:pPr lvl="0"/>
            <a:r>
              <a:rPr lang="en-US" sz="1600"/>
              <a:t>Key Point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FED32ED5-14BA-5EFF-BE81-69DE67FB17B4}"/>
              </a:ext>
            </a:extLst>
          </p:cNvPr>
          <p:cNvCxnSpPr>
            <a:cxnSpLocks/>
          </p:cNvCxnSpPr>
          <p:nvPr userDrawn="1"/>
        </p:nvCxnSpPr>
        <p:spPr>
          <a:xfrm>
            <a:off x="685799" y="6531429"/>
            <a:ext cx="8686801" cy="0"/>
          </a:xfrm>
          <a:prstGeom prst="line">
            <a:avLst/>
          </a:prstGeom>
          <a:ln w="12700">
            <a:solidFill>
              <a:srgbClr val="2E3B4A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E47D71FD-4F33-3313-5769-2D595E771C89}"/>
              </a:ext>
            </a:extLst>
          </p:cNvPr>
          <p:cNvSpPr txBox="1"/>
          <p:nvPr userDrawn="1"/>
        </p:nvSpPr>
        <p:spPr>
          <a:xfrm>
            <a:off x="8642350" y="6393027"/>
            <a:ext cx="3371850" cy="2616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spc="300">
                <a:solidFill>
                  <a:srgbClr val="2E3B4A"/>
                </a:solidFill>
                <a:latin typeface="Century Gothic" panose="020B0502020202020204" pitchFamily="34" charset="0"/>
              </a:rPr>
              <a:t>MICHIGAN.GOV/MSHDA</a:t>
            </a:r>
          </a:p>
        </p:txBody>
      </p:sp>
      <p:sp>
        <p:nvSpPr>
          <p:cNvPr id="2" name="Text Placeholder 25">
            <a:extLst>
              <a:ext uri="{FF2B5EF4-FFF2-40B4-BE49-F238E27FC236}">
                <a16:creationId xmlns:a16="http://schemas.microsoft.com/office/drawing/2014/main" id="{D6D7697F-C6AF-CBD3-D219-E63415A3033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90989" y="1125528"/>
            <a:ext cx="10642501" cy="604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3600" b="1" kern="1200" spc="300" dirty="0" smtClean="0">
                <a:solidFill>
                  <a:schemeClr val="tx2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5DDC21-3350-D9CC-90F6-4D250921227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696494" y="786225"/>
            <a:ext cx="4799013" cy="2569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 spc="600">
                <a:latin typeface="+mj-lt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pic>
        <p:nvPicPr>
          <p:cNvPr id="4" name="Picture Placeholder 10" descr="A person and child playing video games&#10;&#10;Description automatically generated">
            <a:extLst>
              <a:ext uri="{FF2B5EF4-FFF2-40B4-BE49-F238E27FC236}">
                <a16:creationId xmlns:a16="http://schemas.microsoft.com/office/drawing/2014/main" id="{94903199-8B14-DE4C-9571-087FC6CC66E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7489" y="1884747"/>
            <a:ext cx="4955423" cy="4391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2796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 &amp; Text Slide_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mage 0" descr="preencoded.png">
            <a:extLst>
              <a:ext uri="{FF2B5EF4-FFF2-40B4-BE49-F238E27FC236}">
                <a16:creationId xmlns:a16="http://schemas.microsoft.com/office/drawing/2014/main" id="{924CBA0F-D2D7-FC22-8276-F9B3744C9918}"/>
              </a:ext>
            </a:extLst>
          </p:cNvPr>
          <p:cNvSpPr/>
          <p:nvPr userDrawn="1"/>
        </p:nvSpPr>
        <p:spPr>
          <a:xfrm flipV="1">
            <a:off x="0" y="5599522"/>
            <a:ext cx="12192000" cy="1258478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rgbClr val="002D74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E978DDC6-0B70-9EF3-DD04-FB39223A01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136" y="1405655"/>
            <a:ext cx="6570737" cy="5334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200" b="1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D9B0DE7E-A906-9EF8-2115-07AC700248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9136" y="2015671"/>
            <a:ext cx="6570737" cy="333652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ct val="70000"/>
              </a:lnSpc>
              <a:buNone/>
              <a:defRPr sz="2000" b="1" i="0">
                <a:solidFill>
                  <a:srgbClr val="008F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ACB2F6FE-D785-BE57-8150-2E84D83E30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57925" y="2505433"/>
            <a:ext cx="6570737" cy="25074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0A4733B8-6BD5-2DA8-188B-68EDBCD4AE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15346" y="6104641"/>
            <a:ext cx="2713316" cy="248240"/>
          </a:xfrm>
          <a:prstGeom prst="rect">
            <a:avLst/>
          </a:prstGeom>
        </p:spPr>
      </p:pic>
      <p:pic>
        <p:nvPicPr>
          <p:cNvPr id="14" name="Picture 13" descr="A black and white logo&#10;&#10;Description automatically generated">
            <a:extLst>
              <a:ext uri="{FF2B5EF4-FFF2-40B4-BE49-F238E27FC236}">
                <a16:creationId xmlns:a16="http://schemas.microsoft.com/office/drawing/2014/main" id="{7B604D79-ADD3-B4C0-9E21-AAD6342090A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12" y="5862845"/>
            <a:ext cx="1411704" cy="676834"/>
          </a:xfrm>
          <a:prstGeom prst="rect">
            <a:avLst/>
          </a:prstGeom>
        </p:spPr>
      </p:pic>
      <p:sp>
        <p:nvSpPr>
          <p:cNvPr id="4" name="Image 0" descr="preencoded.png">
            <a:extLst>
              <a:ext uri="{FF2B5EF4-FFF2-40B4-BE49-F238E27FC236}">
                <a16:creationId xmlns:a16="http://schemas.microsoft.com/office/drawing/2014/main" id="{DEAB9E56-5DDE-1B23-444F-7510F23537B4}"/>
              </a:ext>
            </a:extLst>
          </p:cNvPr>
          <p:cNvSpPr/>
          <p:nvPr userDrawn="1"/>
        </p:nvSpPr>
        <p:spPr>
          <a:xfrm flipV="1">
            <a:off x="0" y="5599522"/>
            <a:ext cx="12192000" cy="1258478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chemeClr val="tx1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F4D61E-BA0F-6657-2D99-30F950CFC2C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142" y="5948532"/>
            <a:ext cx="7153671" cy="6400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CB3782-7C7E-E7C2-14ED-B678A0A2BD7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1319" y="375354"/>
            <a:ext cx="2622855" cy="685337"/>
          </a:xfrm>
          <a:prstGeom prst="rect">
            <a:avLst/>
          </a:prstGeom>
        </p:spPr>
      </p:pic>
      <p:pic>
        <p:nvPicPr>
          <p:cNvPr id="2" name="Picture 1" descr="A couple of girls drinking water&#10;&#10;Description automatically generated">
            <a:extLst>
              <a:ext uri="{FF2B5EF4-FFF2-40B4-BE49-F238E27FC236}">
                <a16:creationId xmlns:a16="http://schemas.microsoft.com/office/drawing/2014/main" id="{D9CD65E6-59C5-3343-3B54-341434722F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7" r="20068"/>
          <a:stretch/>
        </p:blipFill>
        <p:spPr>
          <a:xfrm>
            <a:off x="0" y="1228"/>
            <a:ext cx="5091953" cy="562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411608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C84C993-B51C-0F2B-AFFC-894A42D75813}"/>
              </a:ext>
            </a:extLst>
          </p:cNvPr>
          <p:cNvCxnSpPr>
            <a:cxnSpLocks/>
          </p:cNvCxnSpPr>
          <p:nvPr userDrawn="1"/>
        </p:nvCxnSpPr>
        <p:spPr>
          <a:xfrm>
            <a:off x="685799" y="6531429"/>
            <a:ext cx="8686801" cy="0"/>
          </a:xfrm>
          <a:prstGeom prst="line">
            <a:avLst/>
          </a:prstGeom>
          <a:ln w="12700">
            <a:solidFill>
              <a:srgbClr val="2E3B4A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F8EAB9C9-9AFC-0E59-A22E-1C7C7659705F}"/>
              </a:ext>
            </a:extLst>
          </p:cNvPr>
          <p:cNvSpPr txBox="1"/>
          <p:nvPr userDrawn="1"/>
        </p:nvSpPr>
        <p:spPr>
          <a:xfrm>
            <a:off x="8642350" y="6393027"/>
            <a:ext cx="3371850" cy="2616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spc="300">
                <a:solidFill>
                  <a:srgbClr val="2E3B4A"/>
                </a:solidFill>
                <a:latin typeface="Century Gothic" panose="020B0502020202020204" pitchFamily="34" charset="0"/>
              </a:rPr>
              <a:t>MICHIGAN.GOV/MSHDA</a:t>
            </a:r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5144D8A5-C605-D30D-6624-0FB6B4D1FD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15732" y="1668819"/>
            <a:ext cx="5937250" cy="58477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>
                <a:latin typeface="+mn-lt"/>
              </a:defRPr>
            </a:lvl1pPr>
          </a:lstStyle>
          <a:p>
            <a:pPr lvl="0"/>
            <a:r>
              <a:rPr lang="en-US" sz="1600"/>
              <a:t>General overview of bullet points below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E8CA82D7-438F-4B79-8DBD-CE19EC65BB8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15732" y="2506920"/>
            <a:ext cx="3070429" cy="114935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b="1"/>
            </a:lvl1pPr>
          </a:lstStyle>
          <a:p>
            <a:pPr lvl="0"/>
            <a:r>
              <a:rPr lang="en-US" sz="2000"/>
              <a:t>TOPIC ONE</a:t>
            </a:r>
          </a:p>
        </p:txBody>
      </p:sp>
      <p:sp>
        <p:nvSpPr>
          <p:cNvPr id="28" name="Text Placeholder 24">
            <a:extLst>
              <a:ext uri="{FF2B5EF4-FFF2-40B4-BE49-F238E27FC236}">
                <a16:creationId xmlns:a16="http://schemas.microsoft.com/office/drawing/2014/main" id="{E37F3A7A-120C-2337-D71B-B1D8DF9D8C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15731" y="4106674"/>
            <a:ext cx="3070430" cy="114935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b="1"/>
            </a:lvl1pPr>
          </a:lstStyle>
          <a:p>
            <a:pPr lvl="0"/>
            <a:r>
              <a:rPr lang="en-US" sz="2000"/>
              <a:t>TOPIC TWO</a:t>
            </a:r>
          </a:p>
        </p:txBody>
      </p:sp>
      <p:sp>
        <p:nvSpPr>
          <p:cNvPr id="30" name="Text Placeholder 24">
            <a:extLst>
              <a:ext uri="{FF2B5EF4-FFF2-40B4-BE49-F238E27FC236}">
                <a16:creationId xmlns:a16="http://schemas.microsoft.com/office/drawing/2014/main" id="{73C96581-D1AC-54E4-746D-FA111F949A9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52669" y="2506920"/>
            <a:ext cx="3070429" cy="114935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b="1"/>
            </a:lvl1pPr>
          </a:lstStyle>
          <a:p>
            <a:pPr lvl="0"/>
            <a:r>
              <a:rPr lang="en-US" sz="2000"/>
              <a:t>TOPIC THREE</a:t>
            </a:r>
          </a:p>
        </p:txBody>
      </p:sp>
      <p:sp>
        <p:nvSpPr>
          <p:cNvPr id="31" name="Text Placeholder 24">
            <a:extLst>
              <a:ext uri="{FF2B5EF4-FFF2-40B4-BE49-F238E27FC236}">
                <a16:creationId xmlns:a16="http://schemas.microsoft.com/office/drawing/2014/main" id="{CFCF58D3-06CC-373E-C366-6F9ECC78BB8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652669" y="4106674"/>
            <a:ext cx="3070429" cy="114935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b="1"/>
            </a:lvl1pPr>
          </a:lstStyle>
          <a:p>
            <a:pPr lvl="0"/>
            <a:r>
              <a:rPr lang="en-US" sz="2000"/>
              <a:t>TOPIC FOUR</a:t>
            </a:r>
          </a:p>
        </p:txBody>
      </p:sp>
      <p:sp>
        <p:nvSpPr>
          <p:cNvPr id="32" name="Text Placeholder 18">
            <a:extLst>
              <a:ext uri="{FF2B5EF4-FFF2-40B4-BE49-F238E27FC236}">
                <a16:creationId xmlns:a16="http://schemas.microsoft.com/office/drawing/2014/main" id="{66D5BBDB-7966-2512-109F-BC6924AE460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0275" y="1382515"/>
            <a:ext cx="3651152" cy="4348851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3600" b="1" spc="300">
                <a:latin typeface="+mj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867202064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C84C993-B51C-0F2B-AFFC-894A42D75813}"/>
              </a:ext>
            </a:extLst>
          </p:cNvPr>
          <p:cNvCxnSpPr>
            <a:cxnSpLocks/>
          </p:cNvCxnSpPr>
          <p:nvPr userDrawn="1"/>
        </p:nvCxnSpPr>
        <p:spPr>
          <a:xfrm>
            <a:off x="685799" y="6531429"/>
            <a:ext cx="8686801" cy="0"/>
          </a:xfrm>
          <a:prstGeom prst="line">
            <a:avLst/>
          </a:prstGeom>
          <a:ln w="12700">
            <a:solidFill>
              <a:srgbClr val="2E3B4A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F8EAB9C9-9AFC-0E59-A22E-1C7C7659705F}"/>
              </a:ext>
            </a:extLst>
          </p:cNvPr>
          <p:cNvSpPr txBox="1"/>
          <p:nvPr userDrawn="1"/>
        </p:nvSpPr>
        <p:spPr>
          <a:xfrm>
            <a:off x="8642350" y="6393027"/>
            <a:ext cx="3371850" cy="2616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spc="300">
                <a:solidFill>
                  <a:srgbClr val="2E3B4A"/>
                </a:solidFill>
                <a:latin typeface="Century Gothic" panose="020B0502020202020204" pitchFamily="34" charset="0"/>
              </a:rPr>
              <a:t>MICHIGAN.GOV/MSHDA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9974D8FA-5A72-72A1-9A7E-2153C9644B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0275" y="1382515"/>
            <a:ext cx="3651152" cy="4348851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3600" b="1" spc="300">
                <a:latin typeface="+mj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E8CA82D7-438F-4B79-8DBD-CE19EC65BB8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15732" y="1382516"/>
            <a:ext cx="3070429" cy="114935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b="1"/>
            </a:lvl1pPr>
          </a:lstStyle>
          <a:p>
            <a:pPr lvl="0"/>
            <a:r>
              <a:rPr lang="en-US" sz="2000"/>
              <a:t>TOPIC ONE</a:t>
            </a:r>
          </a:p>
        </p:txBody>
      </p:sp>
      <p:sp>
        <p:nvSpPr>
          <p:cNvPr id="28" name="Text Placeholder 24">
            <a:extLst>
              <a:ext uri="{FF2B5EF4-FFF2-40B4-BE49-F238E27FC236}">
                <a16:creationId xmlns:a16="http://schemas.microsoft.com/office/drawing/2014/main" id="{E37F3A7A-120C-2337-D71B-B1D8DF9D8C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15731" y="2982270"/>
            <a:ext cx="3070430" cy="114935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b="1"/>
            </a:lvl1pPr>
          </a:lstStyle>
          <a:p>
            <a:pPr lvl="0"/>
            <a:r>
              <a:rPr lang="en-US" sz="2000"/>
              <a:t>TOPIC TWO</a:t>
            </a:r>
          </a:p>
        </p:txBody>
      </p:sp>
      <p:sp>
        <p:nvSpPr>
          <p:cNvPr id="30" name="Text Placeholder 24">
            <a:extLst>
              <a:ext uri="{FF2B5EF4-FFF2-40B4-BE49-F238E27FC236}">
                <a16:creationId xmlns:a16="http://schemas.microsoft.com/office/drawing/2014/main" id="{73C96581-D1AC-54E4-746D-FA111F949A9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52669" y="1382516"/>
            <a:ext cx="3070429" cy="114935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b="1"/>
            </a:lvl1pPr>
          </a:lstStyle>
          <a:p>
            <a:pPr lvl="0"/>
            <a:r>
              <a:rPr lang="en-US" sz="2000"/>
              <a:t>TOPIC FOUR</a:t>
            </a:r>
          </a:p>
        </p:txBody>
      </p:sp>
      <p:sp>
        <p:nvSpPr>
          <p:cNvPr id="31" name="Text Placeholder 24">
            <a:extLst>
              <a:ext uri="{FF2B5EF4-FFF2-40B4-BE49-F238E27FC236}">
                <a16:creationId xmlns:a16="http://schemas.microsoft.com/office/drawing/2014/main" id="{CFCF58D3-06CC-373E-C366-6F9ECC78BB8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652669" y="2982270"/>
            <a:ext cx="3070429" cy="114935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b="1"/>
            </a:lvl1pPr>
          </a:lstStyle>
          <a:p>
            <a:pPr lvl="0"/>
            <a:r>
              <a:rPr lang="en-US" sz="2000"/>
              <a:t>TOPIC FIVE</a:t>
            </a:r>
          </a:p>
        </p:txBody>
      </p:sp>
      <p:sp>
        <p:nvSpPr>
          <p:cNvPr id="2" name="Text Placeholder 24">
            <a:extLst>
              <a:ext uri="{FF2B5EF4-FFF2-40B4-BE49-F238E27FC236}">
                <a16:creationId xmlns:a16="http://schemas.microsoft.com/office/drawing/2014/main" id="{350EA14E-92D5-88AB-5BD3-4DCCE5CB61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15732" y="4582024"/>
            <a:ext cx="3070429" cy="114935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b="1"/>
            </a:lvl1pPr>
          </a:lstStyle>
          <a:p>
            <a:pPr lvl="0"/>
            <a:r>
              <a:rPr lang="en-US" sz="2000"/>
              <a:t>TOPIC THREE</a:t>
            </a:r>
          </a:p>
        </p:txBody>
      </p:sp>
      <p:sp>
        <p:nvSpPr>
          <p:cNvPr id="3" name="Text Placeholder 24">
            <a:extLst>
              <a:ext uri="{FF2B5EF4-FFF2-40B4-BE49-F238E27FC236}">
                <a16:creationId xmlns:a16="http://schemas.microsoft.com/office/drawing/2014/main" id="{2E4289E6-2FBF-1480-C2D1-887C4B2533A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42350" y="4582016"/>
            <a:ext cx="3070429" cy="114935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b="1"/>
            </a:lvl1pPr>
          </a:lstStyle>
          <a:p>
            <a:pPr lvl="0"/>
            <a:r>
              <a:rPr lang="en-US" sz="2000"/>
              <a:t>TOPIC SIX</a:t>
            </a:r>
          </a:p>
        </p:txBody>
      </p:sp>
    </p:spTree>
    <p:extLst>
      <p:ext uri="{BB962C8B-B14F-4D97-AF65-F5344CB8AC3E}">
        <p14:creationId xmlns:p14="http://schemas.microsoft.com/office/powerpoint/2010/main" val="2920545865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2906">
            <a:extLst>
              <a:ext uri="{FF2B5EF4-FFF2-40B4-BE49-F238E27FC236}">
                <a16:creationId xmlns:a16="http://schemas.microsoft.com/office/drawing/2014/main" id="{4BAB4179-1901-2E3C-0C6B-ED851AFBD667}"/>
              </a:ext>
            </a:extLst>
          </p:cNvPr>
          <p:cNvSpPr/>
          <p:nvPr userDrawn="1"/>
        </p:nvSpPr>
        <p:spPr bwMode="auto">
          <a:xfrm>
            <a:off x="1849438" y="2208068"/>
            <a:ext cx="279400" cy="279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5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moveTo>
                  <a:pt x="9674" y="5053"/>
                </a:moveTo>
                <a:cubicBezTo>
                  <a:pt x="9585" y="4964"/>
                  <a:pt x="9463" y="4909"/>
                  <a:pt x="9327" y="4909"/>
                </a:cubicBezTo>
                <a:cubicBezTo>
                  <a:pt x="9056" y="4909"/>
                  <a:pt x="8836" y="5129"/>
                  <a:pt x="8836" y="5400"/>
                </a:cubicBezTo>
                <a:cubicBezTo>
                  <a:pt x="8836" y="5536"/>
                  <a:pt x="8891" y="5658"/>
                  <a:pt x="8980" y="5747"/>
                </a:cubicBezTo>
                <a:lnTo>
                  <a:pt x="13574" y="10800"/>
                </a:lnTo>
                <a:lnTo>
                  <a:pt x="8980" y="15853"/>
                </a:lnTo>
                <a:cubicBezTo>
                  <a:pt x="8891" y="15942"/>
                  <a:pt x="8836" y="16065"/>
                  <a:pt x="8836" y="16200"/>
                </a:cubicBezTo>
                <a:cubicBezTo>
                  <a:pt x="8836" y="16471"/>
                  <a:pt x="9056" y="16691"/>
                  <a:pt x="9327" y="16691"/>
                </a:cubicBezTo>
                <a:cubicBezTo>
                  <a:pt x="9463" y="16691"/>
                  <a:pt x="9585" y="16636"/>
                  <a:pt x="9674" y="16547"/>
                </a:cubicBezTo>
                <a:lnTo>
                  <a:pt x="14583" y="11147"/>
                </a:lnTo>
                <a:cubicBezTo>
                  <a:pt x="14672" y="11058"/>
                  <a:pt x="14727" y="10936"/>
                  <a:pt x="14727" y="10800"/>
                </a:cubicBezTo>
                <a:cubicBezTo>
                  <a:pt x="14727" y="10665"/>
                  <a:pt x="14672" y="10542"/>
                  <a:pt x="14583" y="10453"/>
                </a:cubicBezTo>
                <a:cubicBezTo>
                  <a:pt x="14583" y="10453"/>
                  <a:pt x="9674" y="5053"/>
                  <a:pt x="9674" y="5053"/>
                </a:cubicBezTo>
                <a:close/>
              </a:path>
            </a:pathLst>
          </a:custGeom>
          <a:solidFill>
            <a:schemeClr val="tx2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5" name="Shape 2906">
            <a:extLst>
              <a:ext uri="{FF2B5EF4-FFF2-40B4-BE49-F238E27FC236}">
                <a16:creationId xmlns:a16="http://schemas.microsoft.com/office/drawing/2014/main" id="{3697DFB4-1B71-89EB-636A-F8F9B6DA1661}"/>
              </a:ext>
            </a:extLst>
          </p:cNvPr>
          <p:cNvSpPr/>
          <p:nvPr userDrawn="1"/>
        </p:nvSpPr>
        <p:spPr bwMode="auto">
          <a:xfrm>
            <a:off x="1849438" y="3489356"/>
            <a:ext cx="279400" cy="279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5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moveTo>
                  <a:pt x="9674" y="5053"/>
                </a:moveTo>
                <a:cubicBezTo>
                  <a:pt x="9585" y="4964"/>
                  <a:pt x="9463" y="4909"/>
                  <a:pt x="9327" y="4909"/>
                </a:cubicBezTo>
                <a:cubicBezTo>
                  <a:pt x="9056" y="4909"/>
                  <a:pt x="8836" y="5129"/>
                  <a:pt x="8836" y="5400"/>
                </a:cubicBezTo>
                <a:cubicBezTo>
                  <a:pt x="8836" y="5536"/>
                  <a:pt x="8891" y="5658"/>
                  <a:pt x="8980" y="5747"/>
                </a:cubicBezTo>
                <a:lnTo>
                  <a:pt x="13574" y="10800"/>
                </a:lnTo>
                <a:lnTo>
                  <a:pt x="8980" y="15853"/>
                </a:lnTo>
                <a:cubicBezTo>
                  <a:pt x="8891" y="15942"/>
                  <a:pt x="8836" y="16065"/>
                  <a:pt x="8836" y="16200"/>
                </a:cubicBezTo>
                <a:cubicBezTo>
                  <a:pt x="8836" y="16471"/>
                  <a:pt x="9056" y="16691"/>
                  <a:pt x="9327" y="16691"/>
                </a:cubicBezTo>
                <a:cubicBezTo>
                  <a:pt x="9463" y="16691"/>
                  <a:pt x="9585" y="16636"/>
                  <a:pt x="9674" y="16547"/>
                </a:cubicBezTo>
                <a:lnTo>
                  <a:pt x="14583" y="11147"/>
                </a:lnTo>
                <a:cubicBezTo>
                  <a:pt x="14672" y="11058"/>
                  <a:pt x="14727" y="10936"/>
                  <a:pt x="14727" y="10800"/>
                </a:cubicBezTo>
                <a:cubicBezTo>
                  <a:pt x="14727" y="10665"/>
                  <a:pt x="14672" y="10542"/>
                  <a:pt x="14583" y="10453"/>
                </a:cubicBezTo>
                <a:cubicBezTo>
                  <a:pt x="14583" y="10453"/>
                  <a:pt x="9674" y="5053"/>
                  <a:pt x="9674" y="5053"/>
                </a:cubicBezTo>
                <a:close/>
              </a:path>
            </a:pathLst>
          </a:custGeom>
          <a:solidFill>
            <a:schemeClr val="tx2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8" name="Shape 2906">
            <a:extLst>
              <a:ext uri="{FF2B5EF4-FFF2-40B4-BE49-F238E27FC236}">
                <a16:creationId xmlns:a16="http://schemas.microsoft.com/office/drawing/2014/main" id="{020EFD5D-5A9D-713C-FA3D-5E34C9B70B9C}"/>
              </a:ext>
            </a:extLst>
          </p:cNvPr>
          <p:cNvSpPr/>
          <p:nvPr userDrawn="1"/>
        </p:nvSpPr>
        <p:spPr bwMode="auto">
          <a:xfrm>
            <a:off x="1849438" y="4776818"/>
            <a:ext cx="279400" cy="279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5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moveTo>
                  <a:pt x="9674" y="5053"/>
                </a:moveTo>
                <a:cubicBezTo>
                  <a:pt x="9585" y="4964"/>
                  <a:pt x="9463" y="4909"/>
                  <a:pt x="9327" y="4909"/>
                </a:cubicBezTo>
                <a:cubicBezTo>
                  <a:pt x="9056" y="4909"/>
                  <a:pt x="8836" y="5129"/>
                  <a:pt x="8836" y="5400"/>
                </a:cubicBezTo>
                <a:cubicBezTo>
                  <a:pt x="8836" y="5536"/>
                  <a:pt x="8891" y="5658"/>
                  <a:pt x="8980" y="5747"/>
                </a:cubicBezTo>
                <a:lnTo>
                  <a:pt x="13574" y="10800"/>
                </a:lnTo>
                <a:lnTo>
                  <a:pt x="8980" y="15853"/>
                </a:lnTo>
                <a:cubicBezTo>
                  <a:pt x="8891" y="15942"/>
                  <a:pt x="8836" y="16065"/>
                  <a:pt x="8836" y="16200"/>
                </a:cubicBezTo>
                <a:cubicBezTo>
                  <a:pt x="8836" y="16471"/>
                  <a:pt x="9056" y="16691"/>
                  <a:pt x="9327" y="16691"/>
                </a:cubicBezTo>
                <a:cubicBezTo>
                  <a:pt x="9463" y="16691"/>
                  <a:pt x="9585" y="16636"/>
                  <a:pt x="9674" y="16547"/>
                </a:cubicBezTo>
                <a:lnTo>
                  <a:pt x="14583" y="11147"/>
                </a:lnTo>
                <a:cubicBezTo>
                  <a:pt x="14672" y="11058"/>
                  <a:pt x="14727" y="10936"/>
                  <a:pt x="14727" y="10800"/>
                </a:cubicBezTo>
                <a:cubicBezTo>
                  <a:pt x="14727" y="10665"/>
                  <a:pt x="14672" y="10542"/>
                  <a:pt x="14583" y="10453"/>
                </a:cubicBezTo>
                <a:cubicBezTo>
                  <a:pt x="14583" y="10453"/>
                  <a:pt x="9674" y="5053"/>
                  <a:pt x="9674" y="5053"/>
                </a:cubicBezTo>
                <a:close/>
              </a:path>
            </a:pathLst>
          </a:custGeom>
          <a:solidFill>
            <a:schemeClr val="tx2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4FA2610-69BB-81BA-2C01-9DC36DA765B2}"/>
              </a:ext>
            </a:extLst>
          </p:cNvPr>
          <p:cNvCxnSpPr>
            <a:cxnSpLocks/>
          </p:cNvCxnSpPr>
          <p:nvPr userDrawn="1"/>
        </p:nvCxnSpPr>
        <p:spPr>
          <a:xfrm>
            <a:off x="685799" y="6531429"/>
            <a:ext cx="8686801" cy="0"/>
          </a:xfrm>
          <a:prstGeom prst="line">
            <a:avLst/>
          </a:prstGeom>
          <a:ln w="12700">
            <a:solidFill>
              <a:srgbClr val="2E3B4A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2CC37A0E-5C58-1C0E-7A6A-5B5AC9E146E4}"/>
              </a:ext>
            </a:extLst>
          </p:cNvPr>
          <p:cNvSpPr txBox="1"/>
          <p:nvPr userDrawn="1"/>
        </p:nvSpPr>
        <p:spPr>
          <a:xfrm>
            <a:off x="8642350" y="6393027"/>
            <a:ext cx="3371850" cy="2616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spc="300">
                <a:solidFill>
                  <a:srgbClr val="2E3B4A"/>
                </a:solidFill>
                <a:latin typeface="Century Gothic" panose="020B0502020202020204" pitchFamily="34" charset="0"/>
              </a:rPr>
              <a:t>MICHIGAN.GOV/MSHDA</a:t>
            </a:r>
          </a:p>
        </p:txBody>
      </p:sp>
      <p:sp>
        <p:nvSpPr>
          <p:cNvPr id="2" name="Text Placeholder 25">
            <a:extLst>
              <a:ext uri="{FF2B5EF4-FFF2-40B4-BE49-F238E27FC236}">
                <a16:creationId xmlns:a16="http://schemas.microsoft.com/office/drawing/2014/main" id="{20DD7C21-BB64-F932-115A-2E14108B926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90989" y="1125528"/>
            <a:ext cx="10642501" cy="604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3600" b="1" kern="1200" spc="300" dirty="0" smtClean="0">
                <a:solidFill>
                  <a:schemeClr val="tx2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9050D1-9EF2-7BCC-87E3-7FBBF4B0291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696494" y="786225"/>
            <a:ext cx="4799013" cy="2569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 spc="600">
                <a:latin typeface="+mj-lt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5E121725-51B6-A7F3-ADD6-DCFFE75DFA0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262188" y="2208721"/>
            <a:ext cx="8437562" cy="27874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00" b="1"/>
            </a:lvl1pPr>
          </a:lstStyle>
          <a:p>
            <a:pPr lvl="0"/>
            <a:r>
              <a:rPr lang="en-US"/>
              <a:t>KEY POINT ONE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EEC6D33C-F061-DBBF-A62B-B60E3E97565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262188" y="2517315"/>
            <a:ext cx="8437562" cy="7355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Additional Text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80F59BB6-20D3-3CE2-FDCB-4E4EF6DADE8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262188" y="3497216"/>
            <a:ext cx="8437562" cy="27874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00" b="1"/>
            </a:lvl1pPr>
          </a:lstStyle>
          <a:p>
            <a:pPr lvl="0"/>
            <a:r>
              <a:rPr lang="en-US"/>
              <a:t>KEY POINT TWO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47AEBEA0-E810-E52D-94AD-991576C02FE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262188" y="3805810"/>
            <a:ext cx="8437562" cy="7355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Additional Text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18C81EF3-1BDE-838D-361F-B9D7191CF99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262188" y="4795938"/>
            <a:ext cx="8437562" cy="27874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00" b="1"/>
            </a:lvl1pPr>
          </a:lstStyle>
          <a:p>
            <a:pPr lvl="0"/>
            <a:r>
              <a:rPr lang="en-US"/>
              <a:t>KEY POINT THREE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451F9286-4E43-B7BA-C5A3-8EA294367B75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262188" y="5104532"/>
            <a:ext cx="8437562" cy="7355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Additional Text</a:t>
            </a:r>
          </a:p>
        </p:txBody>
      </p:sp>
    </p:spTree>
    <p:extLst>
      <p:ext uri="{BB962C8B-B14F-4D97-AF65-F5344CB8AC3E}">
        <p14:creationId xmlns:p14="http://schemas.microsoft.com/office/powerpoint/2010/main" val="1604462450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EB8A026-EA61-97FD-40A6-C98EEC725063}"/>
              </a:ext>
            </a:extLst>
          </p:cNvPr>
          <p:cNvCxnSpPr>
            <a:cxnSpLocks/>
          </p:cNvCxnSpPr>
          <p:nvPr userDrawn="1"/>
        </p:nvCxnSpPr>
        <p:spPr>
          <a:xfrm>
            <a:off x="6228760" y="6531429"/>
            <a:ext cx="2849253" cy="0"/>
          </a:xfrm>
          <a:prstGeom prst="line">
            <a:avLst/>
          </a:prstGeom>
          <a:ln w="12700">
            <a:solidFill>
              <a:srgbClr val="2E3B4A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641199EA-7282-D698-F0BC-E6754DAAB9E1}"/>
              </a:ext>
            </a:extLst>
          </p:cNvPr>
          <p:cNvSpPr txBox="1"/>
          <p:nvPr userDrawn="1"/>
        </p:nvSpPr>
        <p:spPr>
          <a:xfrm>
            <a:off x="8415688" y="6393027"/>
            <a:ext cx="3371850" cy="2616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spc="300">
                <a:solidFill>
                  <a:srgbClr val="2E3B4A"/>
                </a:solidFill>
                <a:latin typeface="Century Gothic" panose="020B0502020202020204" pitchFamily="34" charset="0"/>
              </a:rPr>
              <a:t>MICHIGAN.GOV/MSHDA</a:t>
            </a:r>
          </a:p>
        </p:txBody>
      </p:sp>
      <p:sp>
        <p:nvSpPr>
          <p:cNvPr id="2" name="Text Placeholder 25">
            <a:extLst>
              <a:ext uri="{FF2B5EF4-FFF2-40B4-BE49-F238E27FC236}">
                <a16:creationId xmlns:a16="http://schemas.microsoft.com/office/drawing/2014/main" id="{F8001724-CCD7-FE79-6507-E25C1560293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25456" y="1125528"/>
            <a:ext cx="4799013" cy="604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3600" b="1" kern="1200" spc="300" dirty="0" smtClean="0">
                <a:solidFill>
                  <a:schemeClr val="tx2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A5013D-ADFD-E19A-F217-3BC2E794DB9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525456" y="786225"/>
            <a:ext cx="4799013" cy="2569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 spc="600">
                <a:latin typeface="+mj-lt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6BE7E41B-EA6E-F667-FBA7-ED9E58267C5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525452" y="2340529"/>
            <a:ext cx="4799013" cy="126051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en-US"/>
              <a:t>DETAIL 1</a:t>
            </a:r>
          </a:p>
          <a:p>
            <a:pPr lvl="0"/>
            <a:r>
              <a:rPr lang="en-US"/>
              <a:t>DETAIL 2</a:t>
            </a:r>
          </a:p>
          <a:p>
            <a:pPr lvl="0"/>
            <a:r>
              <a:rPr lang="en-US"/>
              <a:t>DETAIL 3</a:t>
            </a:r>
          </a:p>
          <a:p>
            <a:pPr lvl="0"/>
            <a:r>
              <a:rPr lang="en-US"/>
              <a:t>DETAIL 4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53A59228-561B-B94F-CF0C-86D8E4A4B19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525455" y="2006724"/>
            <a:ext cx="4799013" cy="333804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 b="1"/>
            </a:lvl1pPr>
          </a:lstStyle>
          <a:p>
            <a:pPr lvl="0"/>
            <a:r>
              <a:rPr lang="en-US"/>
              <a:t>KEY POINT ONE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69537CFC-DCD7-C929-5124-96B448E2CD3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525449" y="4431084"/>
            <a:ext cx="4799013" cy="126051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en-US"/>
              <a:t>DETAIL 1</a:t>
            </a:r>
          </a:p>
          <a:p>
            <a:pPr lvl="0"/>
            <a:r>
              <a:rPr lang="en-US"/>
              <a:t>DETAIL 2</a:t>
            </a:r>
          </a:p>
          <a:p>
            <a:pPr lvl="0"/>
            <a:r>
              <a:rPr lang="en-US"/>
              <a:t>DETAIL 3</a:t>
            </a:r>
          </a:p>
          <a:p>
            <a:pPr lvl="0"/>
            <a:r>
              <a:rPr lang="en-US"/>
              <a:t>DETAIL 4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5BD43A5A-5C57-CB65-FD71-5D6184D964B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525452" y="4097279"/>
            <a:ext cx="4799013" cy="333804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 b="1"/>
            </a:lvl1pPr>
          </a:lstStyle>
          <a:p>
            <a:pPr lvl="0"/>
            <a:r>
              <a:rPr lang="en-US"/>
              <a:t>KEY POINT TWO</a:t>
            </a:r>
          </a:p>
        </p:txBody>
      </p:sp>
      <p:pic>
        <p:nvPicPr>
          <p:cNvPr id="6" name="Picture Placeholder 9" descr="A person a picture on a wall&#10;&#10;Description automatically generated">
            <a:extLst>
              <a:ext uri="{FF2B5EF4-FFF2-40B4-BE49-F238E27FC236}">
                <a16:creationId xmlns:a16="http://schemas.microsoft.com/office/drawing/2014/main" id="{0B9437B2-8796-2129-29B4-641AFC658E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5666547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764177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EB8A026-EA61-97FD-40A6-C98EEC725063}"/>
              </a:ext>
            </a:extLst>
          </p:cNvPr>
          <p:cNvCxnSpPr>
            <a:cxnSpLocks/>
          </p:cNvCxnSpPr>
          <p:nvPr userDrawn="1"/>
        </p:nvCxnSpPr>
        <p:spPr>
          <a:xfrm>
            <a:off x="6228760" y="6531429"/>
            <a:ext cx="2849253" cy="0"/>
          </a:xfrm>
          <a:prstGeom prst="line">
            <a:avLst/>
          </a:prstGeom>
          <a:ln w="12700">
            <a:solidFill>
              <a:srgbClr val="2E3B4A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641199EA-7282-D698-F0BC-E6754DAAB9E1}"/>
              </a:ext>
            </a:extLst>
          </p:cNvPr>
          <p:cNvSpPr txBox="1"/>
          <p:nvPr userDrawn="1"/>
        </p:nvSpPr>
        <p:spPr>
          <a:xfrm>
            <a:off x="8415688" y="6393027"/>
            <a:ext cx="3371850" cy="2616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spc="300">
                <a:solidFill>
                  <a:srgbClr val="2E3B4A"/>
                </a:solidFill>
                <a:latin typeface="Century Gothic" panose="020B0502020202020204" pitchFamily="34" charset="0"/>
              </a:rPr>
              <a:t>MICHIGAN.GOV/MSHDA</a:t>
            </a:r>
          </a:p>
        </p:txBody>
      </p:sp>
      <p:sp>
        <p:nvSpPr>
          <p:cNvPr id="2" name="Text Placeholder 25">
            <a:extLst>
              <a:ext uri="{FF2B5EF4-FFF2-40B4-BE49-F238E27FC236}">
                <a16:creationId xmlns:a16="http://schemas.microsoft.com/office/drawing/2014/main" id="{F8001724-CCD7-FE79-6507-E25C1560293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25456" y="1125528"/>
            <a:ext cx="4799013" cy="604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3600" b="1" kern="1200" spc="300" dirty="0" smtClean="0">
                <a:solidFill>
                  <a:schemeClr val="tx2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A5013D-ADFD-E19A-F217-3BC2E794DB9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525456" y="786225"/>
            <a:ext cx="4799013" cy="2569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 spc="600">
                <a:latin typeface="+mj-lt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6BE7E41B-EA6E-F667-FBA7-ED9E58267C5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525452" y="2340529"/>
            <a:ext cx="4799013" cy="126051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en-US"/>
              <a:t>DETAIL 1</a:t>
            </a:r>
          </a:p>
          <a:p>
            <a:pPr lvl="0"/>
            <a:r>
              <a:rPr lang="en-US"/>
              <a:t>DETAIL 2</a:t>
            </a:r>
          </a:p>
          <a:p>
            <a:pPr lvl="0"/>
            <a:r>
              <a:rPr lang="en-US"/>
              <a:t>DETAIL 3</a:t>
            </a:r>
          </a:p>
          <a:p>
            <a:pPr lvl="0"/>
            <a:r>
              <a:rPr lang="en-US"/>
              <a:t>DETAIL 4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53A59228-561B-B94F-CF0C-86D8E4A4B19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525455" y="2006724"/>
            <a:ext cx="4799013" cy="333804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 b="1"/>
            </a:lvl1pPr>
          </a:lstStyle>
          <a:p>
            <a:pPr lvl="0"/>
            <a:r>
              <a:rPr lang="en-US"/>
              <a:t>KEY POINT ONE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69537CFC-DCD7-C929-5124-96B448E2CD3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525449" y="4431084"/>
            <a:ext cx="4799013" cy="126051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en-US"/>
              <a:t>DETAIL 1</a:t>
            </a:r>
          </a:p>
          <a:p>
            <a:pPr lvl="0"/>
            <a:r>
              <a:rPr lang="en-US"/>
              <a:t>DETAIL 2</a:t>
            </a:r>
          </a:p>
          <a:p>
            <a:pPr lvl="0"/>
            <a:r>
              <a:rPr lang="en-US"/>
              <a:t>DETAIL 3</a:t>
            </a:r>
          </a:p>
          <a:p>
            <a:pPr lvl="0"/>
            <a:r>
              <a:rPr lang="en-US"/>
              <a:t>DETAIL 4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5BD43A5A-5C57-CB65-FD71-5D6184D964B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525452" y="4097279"/>
            <a:ext cx="4799013" cy="333804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 b="1"/>
            </a:lvl1pPr>
          </a:lstStyle>
          <a:p>
            <a:pPr lvl="0"/>
            <a:r>
              <a:rPr lang="en-US"/>
              <a:t>KEY POINT TWO</a:t>
            </a:r>
          </a:p>
        </p:txBody>
      </p:sp>
      <p:pic>
        <p:nvPicPr>
          <p:cNvPr id="6" name="Picture Placeholder 9" descr="A person and a child playing with a cat&#10;&#10;Description automatically generated">
            <a:extLst>
              <a:ext uri="{FF2B5EF4-FFF2-40B4-BE49-F238E27FC236}">
                <a16:creationId xmlns:a16="http://schemas.microsoft.com/office/drawing/2014/main" id="{0B9437B2-8796-2129-29B4-641AFC658E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5666547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348484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EB8A026-EA61-97FD-40A6-C98EEC725063}"/>
              </a:ext>
            </a:extLst>
          </p:cNvPr>
          <p:cNvCxnSpPr>
            <a:cxnSpLocks/>
          </p:cNvCxnSpPr>
          <p:nvPr userDrawn="1"/>
        </p:nvCxnSpPr>
        <p:spPr>
          <a:xfrm>
            <a:off x="6228760" y="6531429"/>
            <a:ext cx="2849253" cy="0"/>
          </a:xfrm>
          <a:prstGeom prst="line">
            <a:avLst/>
          </a:prstGeom>
          <a:ln w="12700">
            <a:solidFill>
              <a:srgbClr val="2E3B4A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641199EA-7282-D698-F0BC-E6754DAAB9E1}"/>
              </a:ext>
            </a:extLst>
          </p:cNvPr>
          <p:cNvSpPr txBox="1"/>
          <p:nvPr userDrawn="1"/>
        </p:nvSpPr>
        <p:spPr>
          <a:xfrm>
            <a:off x="8415688" y="6393027"/>
            <a:ext cx="3371850" cy="2616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spc="300">
                <a:solidFill>
                  <a:srgbClr val="2E3B4A"/>
                </a:solidFill>
                <a:latin typeface="Century Gothic" panose="020B0502020202020204" pitchFamily="34" charset="0"/>
              </a:rPr>
              <a:t>MICHIGAN.GOV/MSHDA</a:t>
            </a:r>
          </a:p>
        </p:txBody>
      </p:sp>
      <p:sp>
        <p:nvSpPr>
          <p:cNvPr id="2" name="Text Placeholder 25">
            <a:extLst>
              <a:ext uri="{FF2B5EF4-FFF2-40B4-BE49-F238E27FC236}">
                <a16:creationId xmlns:a16="http://schemas.microsoft.com/office/drawing/2014/main" id="{F8001724-CCD7-FE79-6507-E25C1560293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25456" y="1125528"/>
            <a:ext cx="4799013" cy="604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3600" b="1" kern="1200" spc="300" dirty="0" smtClean="0">
                <a:solidFill>
                  <a:schemeClr val="tx2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A5013D-ADFD-E19A-F217-3BC2E794DB9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525456" y="786225"/>
            <a:ext cx="4799013" cy="2569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 spc="600">
                <a:latin typeface="+mj-lt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6BE7E41B-EA6E-F667-FBA7-ED9E58267C5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525452" y="2340529"/>
            <a:ext cx="4799013" cy="126051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en-US"/>
              <a:t>DETAIL 1</a:t>
            </a:r>
          </a:p>
          <a:p>
            <a:pPr lvl="0"/>
            <a:r>
              <a:rPr lang="en-US"/>
              <a:t>DETAIL 2</a:t>
            </a:r>
          </a:p>
          <a:p>
            <a:pPr lvl="0"/>
            <a:r>
              <a:rPr lang="en-US"/>
              <a:t>DETAIL 3</a:t>
            </a:r>
          </a:p>
          <a:p>
            <a:pPr lvl="0"/>
            <a:r>
              <a:rPr lang="en-US"/>
              <a:t>DETAIL 4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53A59228-561B-B94F-CF0C-86D8E4A4B19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525455" y="2006724"/>
            <a:ext cx="4799013" cy="333804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 b="1"/>
            </a:lvl1pPr>
          </a:lstStyle>
          <a:p>
            <a:pPr lvl="0"/>
            <a:r>
              <a:rPr lang="en-US"/>
              <a:t>KEY POINT ONE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69537CFC-DCD7-C929-5124-96B448E2CD3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525449" y="4431084"/>
            <a:ext cx="4799013" cy="126051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en-US"/>
              <a:t>DETAIL 1</a:t>
            </a:r>
          </a:p>
          <a:p>
            <a:pPr lvl="0"/>
            <a:r>
              <a:rPr lang="en-US"/>
              <a:t>DETAIL 2</a:t>
            </a:r>
          </a:p>
          <a:p>
            <a:pPr lvl="0"/>
            <a:r>
              <a:rPr lang="en-US"/>
              <a:t>DETAIL 3</a:t>
            </a:r>
          </a:p>
          <a:p>
            <a:pPr lvl="0"/>
            <a:r>
              <a:rPr lang="en-US"/>
              <a:t>DETAIL 4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5BD43A5A-5C57-CB65-FD71-5D6184D964B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525452" y="4097279"/>
            <a:ext cx="4799013" cy="333804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 b="1"/>
            </a:lvl1pPr>
          </a:lstStyle>
          <a:p>
            <a:pPr lvl="0"/>
            <a:r>
              <a:rPr lang="en-US"/>
              <a:t>KEY POINT TWO</a:t>
            </a:r>
          </a:p>
        </p:txBody>
      </p:sp>
      <p:pic>
        <p:nvPicPr>
          <p:cNvPr id="6" name="Picture Placeholder 9" descr="A family walking in a hallway&#10;&#10;Description automatically generated">
            <a:extLst>
              <a:ext uri="{FF2B5EF4-FFF2-40B4-BE49-F238E27FC236}">
                <a16:creationId xmlns:a16="http://schemas.microsoft.com/office/drawing/2014/main" id="{0B9437B2-8796-2129-29B4-641AFC658E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5666547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897800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E2D6F74-CA6F-A81B-50A2-A5F31968938F}"/>
              </a:ext>
            </a:extLst>
          </p:cNvPr>
          <p:cNvCxnSpPr>
            <a:cxnSpLocks/>
          </p:cNvCxnSpPr>
          <p:nvPr userDrawn="1"/>
        </p:nvCxnSpPr>
        <p:spPr>
          <a:xfrm>
            <a:off x="685799" y="6531429"/>
            <a:ext cx="2849253" cy="0"/>
          </a:xfrm>
          <a:prstGeom prst="line">
            <a:avLst/>
          </a:prstGeom>
          <a:ln w="12700">
            <a:solidFill>
              <a:srgbClr val="2E3B4A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D842FBE5-6A64-6CB5-4E9A-CAFC32B3CC0B}"/>
              </a:ext>
            </a:extLst>
          </p:cNvPr>
          <p:cNvSpPr txBox="1"/>
          <p:nvPr userDrawn="1"/>
        </p:nvSpPr>
        <p:spPr>
          <a:xfrm>
            <a:off x="2872727" y="6393027"/>
            <a:ext cx="3371850" cy="2616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spc="300">
                <a:solidFill>
                  <a:srgbClr val="2E3B4A"/>
                </a:solidFill>
                <a:latin typeface="Century Gothic" panose="020B0502020202020204" pitchFamily="34" charset="0"/>
              </a:rPr>
              <a:t>MICHIGAN.GOV/MSHDA</a:t>
            </a:r>
          </a:p>
        </p:txBody>
      </p:sp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4CA0DD29-7F9E-5CDD-47DF-7084FC7DF75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67535" y="1125528"/>
            <a:ext cx="4799013" cy="604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3600" b="1" kern="1200" spc="300" dirty="0" smtClean="0">
                <a:solidFill>
                  <a:schemeClr val="tx2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C572B461-8427-DE0A-91FC-99371B54E37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67535" y="786225"/>
            <a:ext cx="4799013" cy="2569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 spc="600">
                <a:latin typeface="+mj-lt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F3A2EEBF-2510-D021-9B6B-2BFF1D10DE1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7531" y="2340529"/>
            <a:ext cx="4799013" cy="126051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en-US"/>
              <a:t>DETAIL 1</a:t>
            </a:r>
          </a:p>
          <a:p>
            <a:pPr lvl="0"/>
            <a:r>
              <a:rPr lang="en-US"/>
              <a:t>DETAIL 2</a:t>
            </a:r>
          </a:p>
          <a:p>
            <a:pPr lvl="0"/>
            <a:r>
              <a:rPr lang="en-US"/>
              <a:t>DETAIL 3</a:t>
            </a:r>
          </a:p>
          <a:p>
            <a:pPr lvl="0"/>
            <a:r>
              <a:rPr lang="en-US"/>
              <a:t>DETAIL 4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A91993A8-D6C6-8A2B-5A3A-006358DF1F2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7534" y="2006724"/>
            <a:ext cx="4799013" cy="333804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 b="1"/>
            </a:lvl1pPr>
          </a:lstStyle>
          <a:p>
            <a:pPr lvl="0"/>
            <a:r>
              <a:rPr lang="en-US"/>
              <a:t>KEY POINT ONE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B5D59C6C-4DBE-5A23-0AE4-E0764B4FAA4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67528" y="4431084"/>
            <a:ext cx="4799013" cy="126051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en-US"/>
              <a:t>DETAIL 1</a:t>
            </a:r>
          </a:p>
          <a:p>
            <a:pPr lvl="0"/>
            <a:r>
              <a:rPr lang="en-US"/>
              <a:t>DETAIL 2</a:t>
            </a:r>
          </a:p>
          <a:p>
            <a:pPr lvl="0"/>
            <a:r>
              <a:rPr lang="en-US"/>
              <a:t>DETAIL 3</a:t>
            </a:r>
          </a:p>
          <a:p>
            <a:pPr lvl="0"/>
            <a:r>
              <a:rPr lang="en-US"/>
              <a:t>DETAIL 4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48D3BF9-2EF1-2ABF-B215-05B251AF97F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67531" y="4097279"/>
            <a:ext cx="4799013" cy="333804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 b="1"/>
            </a:lvl1pPr>
          </a:lstStyle>
          <a:p>
            <a:pPr lvl="0"/>
            <a:r>
              <a:rPr lang="en-US"/>
              <a:t>KEY POINT TWO</a:t>
            </a:r>
          </a:p>
        </p:txBody>
      </p:sp>
      <p:pic>
        <p:nvPicPr>
          <p:cNvPr id="10" name="Picture Placeholder 9" descr="A person sitting at a desk with a computer&#10;&#10;Description automatically generated">
            <a:extLst>
              <a:ext uri="{FF2B5EF4-FFF2-40B4-BE49-F238E27FC236}">
                <a16:creationId xmlns:a16="http://schemas.microsoft.com/office/drawing/2014/main" id="{BA8C8434-1075-46F0-D8E6-C4B53184A4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5454" y="0"/>
            <a:ext cx="5666547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217286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E2D6F74-CA6F-A81B-50A2-A5F31968938F}"/>
              </a:ext>
            </a:extLst>
          </p:cNvPr>
          <p:cNvCxnSpPr>
            <a:cxnSpLocks/>
          </p:cNvCxnSpPr>
          <p:nvPr userDrawn="1"/>
        </p:nvCxnSpPr>
        <p:spPr>
          <a:xfrm>
            <a:off x="685799" y="6531429"/>
            <a:ext cx="2849253" cy="0"/>
          </a:xfrm>
          <a:prstGeom prst="line">
            <a:avLst/>
          </a:prstGeom>
          <a:ln w="12700">
            <a:solidFill>
              <a:srgbClr val="2E3B4A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D842FBE5-6A64-6CB5-4E9A-CAFC32B3CC0B}"/>
              </a:ext>
            </a:extLst>
          </p:cNvPr>
          <p:cNvSpPr txBox="1"/>
          <p:nvPr userDrawn="1"/>
        </p:nvSpPr>
        <p:spPr>
          <a:xfrm>
            <a:off x="2872727" y="6393027"/>
            <a:ext cx="3371850" cy="2616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spc="300">
                <a:solidFill>
                  <a:srgbClr val="2E3B4A"/>
                </a:solidFill>
                <a:latin typeface="Century Gothic" panose="020B0502020202020204" pitchFamily="34" charset="0"/>
              </a:rPr>
              <a:t>MICHIGAN.GOV/MSHDA</a:t>
            </a:r>
          </a:p>
        </p:txBody>
      </p:sp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4CA0DD29-7F9E-5CDD-47DF-7084FC7DF75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67535" y="1125528"/>
            <a:ext cx="4799013" cy="604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3600" b="1" kern="1200" spc="300" dirty="0" smtClean="0">
                <a:solidFill>
                  <a:schemeClr val="tx2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C572B461-8427-DE0A-91FC-99371B54E37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67535" y="786225"/>
            <a:ext cx="4799013" cy="2569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 spc="600">
                <a:latin typeface="+mj-lt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F3A2EEBF-2510-D021-9B6B-2BFF1D10DE1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7531" y="2340529"/>
            <a:ext cx="4799013" cy="126051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en-US"/>
              <a:t>DETAIL 1</a:t>
            </a:r>
          </a:p>
          <a:p>
            <a:pPr lvl="0"/>
            <a:r>
              <a:rPr lang="en-US"/>
              <a:t>DETAIL 2</a:t>
            </a:r>
          </a:p>
          <a:p>
            <a:pPr lvl="0"/>
            <a:r>
              <a:rPr lang="en-US"/>
              <a:t>DETAIL 3</a:t>
            </a:r>
          </a:p>
          <a:p>
            <a:pPr lvl="0"/>
            <a:r>
              <a:rPr lang="en-US"/>
              <a:t>DETAIL 4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A91993A8-D6C6-8A2B-5A3A-006358DF1F2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7534" y="2006724"/>
            <a:ext cx="4799013" cy="333804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 b="1"/>
            </a:lvl1pPr>
          </a:lstStyle>
          <a:p>
            <a:pPr lvl="0"/>
            <a:r>
              <a:rPr lang="en-US"/>
              <a:t>KEY POINT ONE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B5D59C6C-4DBE-5A23-0AE4-E0764B4FAA4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67528" y="4431084"/>
            <a:ext cx="4799013" cy="126051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en-US"/>
              <a:t>DETAIL 1</a:t>
            </a:r>
          </a:p>
          <a:p>
            <a:pPr lvl="0"/>
            <a:r>
              <a:rPr lang="en-US"/>
              <a:t>DETAIL 2</a:t>
            </a:r>
          </a:p>
          <a:p>
            <a:pPr lvl="0"/>
            <a:r>
              <a:rPr lang="en-US"/>
              <a:t>DETAIL 3</a:t>
            </a:r>
          </a:p>
          <a:p>
            <a:pPr lvl="0"/>
            <a:r>
              <a:rPr lang="en-US"/>
              <a:t>DETAIL 4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48D3BF9-2EF1-2ABF-B215-05B251AF97F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67531" y="4097279"/>
            <a:ext cx="4799013" cy="333804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 b="1"/>
            </a:lvl1pPr>
          </a:lstStyle>
          <a:p>
            <a:pPr lvl="0"/>
            <a:r>
              <a:rPr lang="en-US"/>
              <a:t>KEY POINT TWO</a:t>
            </a:r>
          </a:p>
        </p:txBody>
      </p:sp>
      <p:pic>
        <p:nvPicPr>
          <p:cNvPr id="10" name="Picture Placeholder 9" descr="A person and person sitting on a couch laughing&#10;&#10;Description automatically generated">
            <a:extLst>
              <a:ext uri="{FF2B5EF4-FFF2-40B4-BE49-F238E27FC236}">
                <a16:creationId xmlns:a16="http://schemas.microsoft.com/office/drawing/2014/main" id="{BA8C8434-1075-46F0-D8E6-C4B53184A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5454" y="0"/>
            <a:ext cx="5666547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849359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E2D6F74-CA6F-A81B-50A2-A5F31968938F}"/>
              </a:ext>
            </a:extLst>
          </p:cNvPr>
          <p:cNvCxnSpPr>
            <a:cxnSpLocks/>
          </p:cNvCxnSpPr>
          <p:nvPr userDrawn="1"/>
        </p:nvCxnSpPr>
        <p:spPr>
          <a:xfrm>
            <a:off x="685799" y="6531429"/>
            <a:ext cx="2849253" cy="0"/>
          </a:xfrm>
          <a:prstGeom prst="line">
            <a:avLst/>
          </a:prstGeom>
          <a:ln w="12700">
            <a:solidFill>
              <a:srgbClr val="2E3B4A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D842FBE5-6A64-6CB5-4E9A-CAFC32B3CC0B}"/>
              </a:ext>
            </a:extLst>
          </p:cNvPr>
          <p:cNvSpPr txBox="1"/>
          <p:nvPr userDrawn="1"/>
        </p:nvSpPr>
        <p:spPr>
          <a:xfrm>
            <a:off x="2872727" y="6393027"/>
            <a:ext cx="3371850" cy="2616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spc="300">
                <a:solidFill>
                  <a:srgbClr val="2E3B4A"/>
                </a:solidFill>
                <a:latin typeface="Century Gothic" panose="020B0502020202020204" pitchFamily="34" charset="0"/>
              </a:rPr>
              <a:t>MICHIGAN.GOV/MSHDA</a:t>
            </a:r>
          </a:p>
        </p:txBody>
      </p:sp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4CA0DD29-7F9E-5CDD-47DF-7084FC7DF75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67535" y="1125528"/>
            <a:ext cx="4799013" cy="604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3600" b="1" kern="1200" spc="300" dirty="0" smtClean="0">
                <a:solidFill>
                  <a:schemeClr val="tx2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C572B461-8427-DE0A-91FC-99371B54E37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67535" y="786225"/>
            <a:ext cx="4799013" cy="2569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 spc="600">
                <a:latin typeface="+mj-lt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F3A2EEBF-2510-D021-9B6B-2BFF1D10DE1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7531" y="2340529"/>
            <a:ext cx="4799013" cy="126051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en-US"/>
              <a:t>DETAIL 1</a:t>
            </a:r>
          </a:p>
          <a:p>
            <a:pPr lvl="0"/>
            <a:r>
              <a:rPr lang="en-US"/>
              <a:t>DETAIL 2</a:t>
            </a:r>
          </a:p>
          <a:p>
            <a:pPr lvl="0"/>
            <a:r>
              <a:rPr lang="en-US"/>
              <a:t>DETAIL 3</a:t>
            </a:r>
          </a:p>
          <a:p>
            <a:pPr lvl="0"/>
            <a:r>
              <a:rPr lang="en-US"/>
              <a:t>DETAIL 4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A91993A8-D6C6-8A2B-5A3A-006358DF1F2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7534" y="2006724"/>
            <a:ext cx="4799013" cy="333804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 b="1"/>
            </a:lvl1pPr>
          </a:lstStyle>
          <a:p>
            <a:pPr lvl="0"/>
            <a:r>
              <a:rPr lang="en-US"/>
              <a:t>KEY POINT ONE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B5D59C6C-4DBE-5A23-0AE4-E0764B4FAA4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67528" y="4431084"/>
            <a:ext cx="4799013" cy="126051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en-US"/>
              <a:t>DETAIL 1</a:t>
            </a:r>
          </a:p>
          <a:p>
            <a:pPr lvl="0"/>
            <a:r>
              <a:rPr lang="en-US"/>
              <a:t>DETAIL 2</a:t>
            </a:r>
          </a:p>
          <a:p>
            <a:pPr lvl="0"/>
            <a:r>
              <a:rPr lang="en-US"/>
              <a:t>DETAIL 3</a:t>
            </a:r>
          </a:p>
          <a:p>
            <a:pPr lvl="0"/>
            <a:r>
              <a:rPr lang="en-US"/>
              <a:t>DETAIL 4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48D3BF9-2EF1-2ABF-B215-05B251AF97F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67531" y="4097279"/>
            <a:ext cx="4799013" cy="333804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 b="1"/>
            </a:lvl1pPr>
          </a:lstStyle>
          <a:p>
            <a:pPr lvl="0"/>
            <a:r>
              <a:rPr lang="en-US"/>
              <a:t>KEY POINT TWO</a:t>
            </a:r>
          </a:p>
        </p:txBody>
      </p:sp>
      <p:pic>
        <p:nvPicPr>
          <p:cNvPr id="10" name="Picture Placeholder 9" descr="A person and person sitting on a couch with a child&#10;&#10;Description automatically generated">
            <a:extLst>
              <a:ext uri="{FF2B5EF4-FFF2-40B4-BE49-F238E27FC236}">
                <a16:creationId xmlns:a16="http://schemas.microsoft.com/office/drawing/2014/main" id="{BA8C8434-1075-46F0-D8E6-C4B53184A4B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5454" y="0"/>
            <a:ext cx="5666547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665452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EB8A026-EA61-97FD-40A6-C98EEC725063}"/>
              </a:ext>
            </a:extLst>
          </p:cNvPr>
          <p:cNvCxnSpPr>
            <a:cxnSpLocks/>
          </p:cNvCxnSpPr>
          <p:nvPr userDrawn="1"/>
        </p:nvCxnSpPr>
        <p:spPr>
          <a:xfrm>
            <a:off x="6228760" y="6531429"/>
            <a:ext cx="2849253" cy="0"/>
          </a:xfrm>
          <a:prstGeom prst="line">
            <a:avLst/>
          </a:prstGeom>
          <a:ln w="12700">
            <a:solidFill>
              <a:srgbClr val="2E3B4A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641199EA-7282-D698-F0BC-E6754DAAB9E1}"/>
              </a:ext>
            </a:extLst>
          </p:cNvPr>
          <p:cNvSpPr txBox="1"/>
          <p:nvPr userDrawn="1"/>
        </p:nvSpPr>
        <p:spPr>
          <a:xfrm>
            <a:off x="8415688" y="6393027"/>
            <a:ext cx="3371850" cy="2616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spc="300">
                <a:solidFill>
                  <a:srgbClr val="2E3B4A"/>
                </a:solidFill>
                <a:latin typeface="Century Gothic" panose="020B0502020202020204" pitchFamily="34" charset="0"/>
              </a:rPr>
              <a:t>MICHIGAN.GOV/MSHDA</a:t>
            </a:r>
          </a:p>
        </p:txBody>
      </p:sp>
      <p:sp>
        <p:nvSpPr>
          <p:cNvPr id="2" name="Text Placeholder 25">
            <a:extLst>
              <a:ext uri="{FF2B5EF4-FFF2-40B4-BE49-F238E27FC236}">
                <a16:creationId xmlns:a16="http://schemas.microsoft.com/office/drawing/2014/main" id="{F8001724-CCD7-FE79-6507-E25C1560293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25456" y="1125528"/>
            <a:ext cx="4799013" cy="604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3600" b="1" kern="1200" spc="300" dirty="0" smtClean="0">
                <a:solidFill>
                  <a:schemeClr val="tx2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A5013D-ADFD-E19A-F217-3BC2E794DB9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525456" y="786225"/>
            <a:ext cx="4799013" cy="2569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 spc="600">
                <a:latin typeface="+mj-lt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6BE7E41B-EA6E-F667-FBA7-ED9E58267C5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525452" y="2340529"/>
            <a:ext cx="4799013" cy="126051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en-US"/>
              <a:t>DETAIL 1</a:t>
            </a:r>
          </a:p>
          <a:p>
            <a:pPr lvl="0"/>
            <a:r>
              <a:rPr lang="en-US"/>
              <a:t>DETAIL 2</a:t>
            </a:r>
          </a:p>
          <a:p>
            <a:pPr lvl="0"/>
            <a:r>
              <a:rPr lang="en-US"/>
              <a:t>DETAIL 3</a:t>
            </a:r>
          </a:p>
          <a:p>
            <a:pPr lvl="0"/>
            <a:r>
              <a:rPr lang="en-US"/>
              <a:t>DETAIL 4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53A59228-561B-B94F-CF0C-86D8E4A4B19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525455" y="2006724"/>
            <a:ext cx="4799013" cy="333804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 b="1"/>
            </a:lvl1pPr>
          </a:lstStyle>
          <a:p>
            <a:pPr lvl="0"/>
            <a:r>
              <a:rPr lang="en-US"/>
              <a:t>KEY POINT ONE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69537CFC-DCD7-C929-5124-96B448E2CD3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525449" y="4431084"/>
            <a:ext cx="4799013" cy="126051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en-US"/>
              <a:t>DETAIL 1</a:t>
            </a:r>
          </a:p>
          <a:p>
            <a:pPr lvl="0"/>
            <a:r>
              <a:rPr lang="en-US"/>
              <a:t>DETAIL 2</a:t>
            </a:r>
          </a:p>
          <a:p>
            <a:pPr lvl="0"/>
            <a:r>
              <a:rPr lang="en-US"/>
              <a:t>DETAIL 3</a:t>
            </a:r>
          </a:p>
          <a:p>
            <a:pPr lvl="0"/>
            <a:r>
              <a:rPr lang="en-US"/>
              <a:t>DETAIL 4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5BD43A5A-5C57-CB65-FD71-5D6184D964B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525452" y="4097279"/>
            <a:ext cx="4799013" cy="333804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 b="1"/>
            </a:lvl1pPr>
          </a:lstStyle>
          <a:p>
            <a:pPr lvl="0"/>
            <a:r>
              <a:rPr lang="en-US"/>
              <a:t>KEY POINT TWO</a:t>
            </a:r>
          </a:p>
        </p:txBody>
      </p:sp>
      <p:pic>
        <p:nvPicPr>
          <p:cNvPr id="7" name="Picture Placeholder 13" descr="A person and a child making dough&#10;&#10;Description automatically generated">
            <a:extLst>
              <a:ext uri="{FF2B5EF4-FFF2-40B4-BE49-F238E27FC236}">
                <a16:creationId xmlns:a16="http://schemas.microsoft.com/office/drawing/2014/main" id="{B2D30515-7B10-A2D7-9CA1-8E4D814683A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20212" y="1"/>
            <a:ext cx="2746342" cy="3355942"/>
          </a:xfrm>
          <a:prstGeom prst="rect">
            <a:avLst/>
          </a:prstGeom>
        </p:spPr>
      </p:pic>
      <p:pic>
        <p:nvPicPr>
          <p:cNvPr id="8" name="Picture Placeholder 11" descr="A aerial view of a neighborhood&#10;&#10;Description automatically generated">
            <a:extLst>
              <a:ext uri="{FF2B5EF4-FFF2-40B4-BE49-F238E27FC236}">
                <a16:creationId xmlns:a16="http://schemas.microsoft.com/office/drawing/2014/main" id="{E7014354-9105-1E0C-7329-AF6940D003B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"/>
            <a:ext cx="2746342" cy="6857999"/>
          </a:xfrm>
          <a:prstGeom prst="rect">
            <a:avLst/>
          </a:prstGeom>
        </p:spPr>
      </p:pic>
      <p:pic>
        <p:nvPicPr>
          <p:cNvPr id="9" name="Picture Placeholder 15" descr="A house with a sign in front of it&#10;&#10;Description automatically generated">
            <a:extLst>
              <a:ext uri="{FF2B5EF4-FFF2-40B4-BE49-F238E27FC236}">
                <a16:creationId xmlns:a16="http://schemas.microsoft.com/office/drawing/2014/main" id="{19E54283-C54F-279C-88FD-F8BD488BBB2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0207" y="3497347"/>
            <a:ext cx="2746342" cy="3355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7079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 &amp; Text Slide_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mage 0" descr="preencoded.png">
            <a:extLst>
              <a:ext uri="{FF2B5EF4-FFF2-40B4-BE49-F238E27FC236}">
                <a16:creationId xmlns:a16="http://schemas.microsoft.com/office/drawing/2014/main" id="{924CBA0F-D2D7-FC22-8276-F9B3744C9918}"/>
              </a:ext>
            </a:extLst>
          </p:cNvPr>
          <p:cNvSpPr/>
          <p:nvPr userDrawn="1"/>
        </p:nvSpPr>
        <p:spPr>
          <a:xfrm flipV="1">
            <a:off x="0" y="5599522"/>
            <a:ext cx="12192000" cy="1258478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rgbClr val="002D74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E978DDC6-0B70-9EF3-DD04-FB39223A01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136" y="1405655"/>
            <a:ext cx="6570737" cy="5334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200" b="1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D9B0DE7E-A906-9EF8-2115-07AC700248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9136" y="2015671"/>
            <a:ext cx="6570737" cy="333652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ct val="70000"/>
              </a:lnSpc>
              <a:buNone/>
              <a:defRPr sz="2000" b="1" i="0">
                <a:solidFill>
                  <a:srgbClr val="008F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ACB2F6FE-D785-BE57-8150-2E84D83E30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57925" y="2505433"/>
            <a:ext cx="6570737" cy="25074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0A4733B8-6BD5-2DA8-188B-68EDBCD4AE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15346" y="6104641"/>
            <a:ext cx="2713316" cy="248240"/>
          </a:xfrm>
          <a:prstGeom prst="rect">
            <a:avLst/>
          </a:prstGeom>
        </p:spPr>
      </p:pic>
      <p:pic>
        <p:nvPicPr>
          <p:cNvPr id="14" name="Picture 13" descr="A black and white logo&#10;&#10;Description automatically generated">
            <a:extLst>
              <a:ext uri="{FF2B5EF4-FFF2-40B4-BE49-F238E27FC236}">
                <a16:creationId xmlns:a16="http://schemas.microsoft.com/office/drawing/2014/main" id="{7B604D79-ADD3-B4C0-9E21-AAD6342090A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12" y="5862845"/>
            <a:ext cx="1411704" cy="676834"/>
          </a:xfrm>
          <a:prstGeom prst="rect">
            <a:avLst/>
          </a:prstGeom>
        </p:spPr>
      </p:pic>
      <p:sp>
        <p:nvSpPr>
          <p:cNvPr id="4" name="Image 0" descr="preencoded.png">
            <a:extLst>
              <a:ext uri="{FF2B5EF4-FFF2-40B4-BE49-F238E27FC236}">
                <a16:creationId xmlns:a16="http://schemas.microsoft.com/office/drawing/2014/main" id="{DEAB9E56-5DDE-1B23-444F-7510F23537B4}"/>
              </a:ext>
            </a:extLst>
          </p:cNvPr>
          <p:cNvSpPr/>
          <p:nvPr userDrawn="1"/>
        </p:nvSpPr>
        <p:spPr>
          <a:xfrm flipV="1">
            <a:off x="0" y="5599522"/>
            <a:ext cx="12192000" cy="1258478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chemeClr val="tx1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F4D61E-BA0F-6657-2D99-30F950CFC2C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142" y="5948532"/>
            <a:ext cx="7153671" cy="6400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CB3782-7C7E-E7C2-14ED-B678A0A2BD7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1319" y="375354"/>
            <a:ext cx="2622855" cy="685337"/>
          </a:xfrm>
          <a:prstGeom prst="rect">
            <a:avLst/>
          </a:prstGeom>
        </p:spPr>
      </p:pic>
      <p:pic>
        <p:nvPicPr>
          <p:cNvPr id="10" name="Picture 9" descr="A flooded road with grass and cars in the background&#10;&#10;Description automatically generated">
            <a:extLst>
              <a:ext uri="{FF2B5EF4-FFF2-40B4-BE49-F238E27FC236}">
                <a16:creationId xmlns:a16="http://schemas.microsoft.com/office/drawing/2014/main" id="{4F286E8C-7D13-12EC-A3ED-F466981572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5" t="535" r="23809"/>
          <a:stretch/>
        </p:blipFill>
        <p:spPr>
          <a:xfrm>
            <a:off x="0" y="0"/>
            <a:ext cx="5015345" cy="559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192025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E2D6F74-CA6F-A81B-50A2-A5F31968938F}"/>
              </a:ext>
            </a:extLst>
          </p:cNvPr>
          <p:cNvCxnSpPr>
            <a:cxnSpLocks/>
          </p:cNvCxnSpPr>
          <p:nvPr userDrawn="1"/>
        </p:nvCxnSpPr>
        <p:spPr>
          <a:xfrm>
            <a:off x="685799" y="6531429"/>
            <a:ext cx="2849253" cy="0"/>
          </a:xfrm>
          <a:prstGeom prst="line">
            <a:avLst/>
          </a:prstGeom>
          <a:ln w="12700">
            <a:solidFill>
              <a:srgbClr val="2E3B4A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D842FBE5-6A64-6CB5-4E9A-CAFC32B3CC0B}"/>
              </a:ext>
            </a:extLst>
          </p:cNvPr>
          <p:cNvSpPr txBox="1"/>
          <p:nvPr userDrawn="1"/>
        </p:nvSpPr>
        <p:spPr>
          <a:xfrm>
            <a:off x="2872727" y="6393027"/>
            <a:ext cx="3371850" cy="2616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spc="300">
                <a:solidFill>
                  <a:srgbClr val="2E3B4A"/>
                </a:solidFill>
                <a:latin typeface="Century Gothic" panose="020B0502020202020204" pitchFamily="34" charset="0"/>
              </a:rPr>
              <a:t>MICHIGAN.GOV/MSHDA</a:t>
            </a:r>
          </a:p>
        </p:txBody>
      </p:sp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4CA0DD29-7F9E-5CDD-47DF-7084FC7DF75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67535" y="1125528"/>
            <a:ext cx="4799013" cy="604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3600" b="1" kern="1200" spc="300" dirty="0" smtClean="0">
                <a:solidFill>
                  <a:schemeClr val="tx2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C572B461-8427-DE0A-91FC-99371B54E37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67535" y="786225"/>
            <a:ext cx="4799013" cy="2569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 spc="600">
                <a:latin typeface="+mj-lt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F3A2EEBF-2510-D021-9B6B-2BFF1D10DE1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7531" y="2340529"/>
            <a:ext cx="4799013" cy="126051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en-US"/>
              <a:t>DETAIL 1</a:t>
            </a:r>
          </a:p>
          <a:p>
            <a:pPr lvl="0"/>
            <a:r>
              <a:rPr lang="en-US"/>
              <a:t>DETAIL 2</a:t>
            </a:r>
          </a:p>
          <a:p>
            <a:pPr lvl="0"/>
            <a:r>
              <a:rPr lang="en-US"/>
              <a:t>DETAIL 3</a:t>
            </a:r>
          </a:p>
          <a:p>
            <a:pPr lvl="0"/>
            <a:r>
              <a:rPr lang="en-US"/>
              <a:t>DETAIL 4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A91993A8-D6C6-8A2B-5A3A-006358DF1F2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7534" y="2006724"/>
            <a:ext cx="4799013" cy="333804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 b="1"/>
            </a:lvl1pPr>
          </a:lstStyle>
          <a:p>
            <a:pPr lvl="0"/>
            <a:r>
              <a:rPr lang="en-US"/>
              <a:t>KEY POINT ONE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B5D59C6C-4DBE-5A23-0AE4-E0764B4FAA4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67528" y="4431084"/>
            <a:ext cx="4799013" cy="126051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en-US"/>
              <a:t>DETAIL 1</a:t>
            </a:r>
          </a:p>
          <a:p>
            <a:pPr lvl="0"/>
            <a:r>
              <a:rPr lang="en-US"/>
              <a:t>DETAIL 2</a:t>
            </a:r>
          </a:p>
          <a:p>
            <a:pPr lvl="0"/>
            <a:r>
              <a:rPr lang="en-US"/>
              <a:t>DETAIL 3</a:t>
            </a:r>
          </a:p>
          <a:p>
            <a:pPr lvl="0"/>
            <a:r>
              <a:rPr lang="en-US"/>
              <a:t>DETAIL 4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48D3BF9-2EF1-2ABF-B215-05B251AF97F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67531" y="4097279"/>
            <a:ext cx="4799013" cy="333804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 b="1"/>
            </a:lvl1pPr>
          </a:lstStyle>
          <a:p>
            <a:pPr lvl="0"/>
            <a:r>
              <a:rPr lang="en-US"/>
              <a:t>KEY POINT TWO</a:t>
            </a:r>
          </a:p>
        </p:txBody>
      </p:sp>
      <p:pic>
        <p:nvPicPr>
          <p:cNvPr id="10" name="Picture Placeholder 11" descr="Women carrying boxes in a room&#10;&#10;Description automatically generated">
            <a:extLst>
              <a:ext uri="{FF2B5EF4-FFF2-40B4-BE49-F238E27FC236}">
                <a16:creationId xmlns:a16="http://schemas.microsoft.com/office/drawing/2014/main" id="{1523FD97-B21E-16DC-C6B2-E9B1ADA877C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45658" y="0"/>
            <a:ext cx="2746342" cy="6857999"/>
          </a:xfrm>
          <a:prstGeom prst="rect">
            <a:avLst/>
          </a:prstGeom>
        </p:spPr>
      </p:pic>
      <p:pic>
        <p:nvPicPr>
          <p:cNvPr id="11" name="Picture Placeholder 13" descr="A group of people playing a game&#10;&#10;Description automatically generated">
            <a:extLst>
              <a:ext uri="{FF2B5EF4-FFF2-40B4-BE49-F238E27FC236}">
                <a16:creationId xmlns:a16="http://schemas.microsoft.com/office/drawing/2014/main" id="{B3699905-F802-8864-EC8C-17D69A1347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5446" y="1"/>
            <a:ext cx="2746342" cy="3355941"/>
          </a:xfrm>
          <a:prstGeom prst="rect">
            <a:avLst/>
          </a:prstGeom>
        </p:spPr>
      </p:pic>
      <p:pic>
        <p:nvPicPr>
          <p:cNvPr id="12" name="Picture Placeholder 15" descr="A house with a lawn and a flag&#10;&#10;Description automatically generated">
            <a:extLst>
              <a:ext uri="{FF2B5EF4-FFF2-40B4-BE49-F238E27FC236}">
                <a16:creationId xmlns:a16="http://schemas.microsoft.com/office/drawing/2014/main" id="{1220E826-A867-BEC3-2617-896A8C0FBA7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25446" y="3497347"/>
            <a:ext cx="2746342" cy="3355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590736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5876888-9F3B-06A7-4C82-03F18FDCA221}"/>
              </a:ext>
            </a:extLst>
          </p:cNvPr>
          <p:cNvSpPr/>
          <p:nvPr/>
        </p:nvSpPr>
        <p:spPr>
          <a:xfrm>
            <a:off x="7244130" y="1051826"/>
            <a:ext cx="539876" cy="750855"/>
          </a:xfrm>
          <a:custGeom>
            <a:avLst/>
            <a:gdLst>
              <a:gd name="connsiteX0" fmla="*/ 204788 w 539876"/>
              <a:gd name="connsiteY0" fmla="*/ 750856 h 750855"/>
              <a:gd name="connsiteX1" fmla="*/ 204788 w 539876"/>
              <a:gd name="connsiteY1" fmla="*/ 378524 h 750855"/>
              <a:gd name="connsiteX2" fmla="*/ 291655 w 539876"/>
              <a:gd name="connsiteY2" fmla="*/ 372332 h 750855"/>
              <a:gd name="connsiteX3" fmla="*/ 297847 w 539876"/>
              <a:gd name="connsiteY3" fmla="*/ 304038 h 750855"/>
              <a:gd name="connsiteX4" fmla="*/ 391001 w 539876"/>
              <a:gd name="connsiteY4" fmla="*/ 304038 h 750855"/>
              <a:gd name="connsiteX5" fmla="*/ 378523 w 539876"/>
              <a:gd name="connsiteY5" fmla="*/ 254413 h 750855"/>
              <a:gd name="connsiteX6" fmla="*/ 409575 w 539876"/>
              <a:gd name="connsiteY6" fmla="*/ 266795 h 750855"/>
              <a:gd name="connsiteX7" fmla="*/ 434435 w 539876"/>
              <a:gd name="connsiteY7" fmla="*/ 186118 h 750855"/>
              <a:gd name="connsiteX8" fmla="*/ 477869 w 539876"/>
              <a:gd name="connsiteY8" fmla="*/ 173736 h 750855"/>
              <a:gd name="connsiteX9" fmla="*/ 515112 w 539876"/>
              <a:gd name="connsiteY9" fmla="*/ 136493 h 750855"/>
              <a:gd name="connsiteX10" fmla="*/ 539877 w 539876"/>
              <a:gd name="connsiteY10" fmla="*/ 80677 h 750855"/>
              <a:gd name="connsiteX11" fmla="*/ 471678 w 539876"/>
              <a:gd name="connsiteY11" fmla="*/ 74486 h 750855"/>
              <a:gd name="connsiteX12" fmla="*/ 465392 w 539876"/>
              <a:gd name="connsiteY12" fmla="*/ 0 h 750855"/>
              <a:gd name="connsiteX13" fmla="*/ 347472 w 539876"/>
              <a:gd name="connsiteY13" fmla="*/ 0 h 750855"/>
              <a:gd name="connsiteX14" fmla="*/ 285464 w 539876"/>
              <a:gd name="connsiteY14" fmla="*/ 55816 h 750855"/>
              <a:gd name="connsiteX15" fmla="*/ 229648 w 539876"/>
              <a:gd name="connsiteY15" fmla="*/ 55816 h 750855"/>
              <a:gd name="connsiteX16" fmla="*/ 167545 w 539876"/>
              <a:gd name="connsiteY16" fmla="*/ 117919 h 750855"/>
              <a:gd name="connsiteX17" fmla="*/ 124111 w 539876"/>
              <a:gd name="connsiteY17" fmla="*/ 124111 h 750855"/>
              <a:gd name="connsiteX18" fmla="*/ 105537 w 539876"/>
              <a:gd name="connsiteY18" fmla="*/ 155162 h 750855"/>
              <a:gd name="connsiteX19" fmla="*/ 55912 w 539876"/>
              <a:gd name="connsiteY19" fmla="*/ 173736 h 750855"/>
              <a:gd name="connsiteX20" fmla="*/ 31051 w 539876"/>
              <a:gd name="connsiteY20" fmla="*/ 242030 h 750855"/>
              <a:gd name="connsiteX21" fmla="*/ 37243 w 539876"/>
              <a:gd name="connsiteY21" fmla="*/ 453009 h 750855"/>
              <a:gd name="connsiteX22" fmla="*/ 74486 w 539876"/>
              <a:gd name="connsiteY22" fmla="*/ 453009 h 750855"/>
              <a:gd name="connsiteX23" fmla="*/ 74486 w 539876"/>
              <a:gd name="connsiteY23" fmla="*/ 527399 h 750855"/>
              <a:gd name="connsiteX24" fmla="*/ 0 w 539876"/>
              <a:gd name="connsiteY24" fmla="*/ 533591 h 750855"/>
              <a:gd name="connsiteX25" fmla="*/ 0 w 539876"/>
              <a:gd name="connsiteY25" fmla="*/ 750856 h 750855"/>
              <a:gd name="connsiteX26" fmla="*/ 204788 w 539876"/>
              <a:gd name="connsiteY26" fmla="*/ 750856 h 750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39876" h="750855">
                <a:moveTo>
                  <a:pt x="204788" y="750856"/>
                </a:moveTo>
                <a:lnTo>
                  <a:pt x="204788" y="378524"/>
                </a:lnTo>
                <a:lnTo>
                  <a:pt x="291655" y="372332"/>
                </a:lnTo>
                <a:lnTo>
                  <a:pt x="297847" y="304038"/>
                </a:lnTo>
                <a:lnTo>
                  <a:pt x="391001" y="304038"/>
                </a:lnTo>
                <a:lnTo>
                  <a:pt x="378523" y="254413"/>
                </a:lnTo>
                <a:lnTo>
                  <a:pt x="409575" y="266795"/>
                </a:lnTo>
                <a:lnTo>
                  <a:pt x="434435" y="186118"/>
                </a:lnTo>
                <a:lnTo>
                  <a:pt x="477869" y="173736"/>
                </a:lnTo>
                <a:lnTo>
                  <a:pt x="515112" y="136493"/>
                </a:lnTo>
                <a:lnTo>
                  <a:pt x="539877" y="80677"/>
                </a:lnTo>
                <a:lnTo>
                  <a:pt x="471678" y="74486"/>
                </a:lnTo>
                <a:lnTo>
                  <a:pt x="465392" y="0"/>
                </a:lnTo>
                <a:lnTo>
                  <a:pt x="347472" y="0"/>
                </a:lnTo>
                <a:lnTo>
                  <a:pt x="285464" y="55816"/>
                </a:lnTo>
                <a:lnTo>
                  <a:pt x="229648" y="55816"/>
                </a:lnTo>
                <a:lnTo>
                  <a:pt x="167545" y="117919"/>
                </a:lnTo>
                <a:lnTo>
                  <a:pt x="124111" y="124111"/>
                </a:lnTo>
                <a:lnTo>
                  <a:pt x="105537" y="155162"/>
                </a:lnTo>
                <a:lnTo>
                  <a:pt x="55912" y="173736"/>
                </a:lnTo>
                <a:lnTo>
                  <a:pt x="31051" y="242030"/>
                </a:lnTo>
                <a:lnTo>
                  <a:pt x="37243" y="453009"/>
                </a:lnTo>
                <a:lnTo>
                  <a:pt x="74486" y="453009"/>
                </a:lnTo>
                <a:lnTo>
                  <a:pt x="74486" y="527399"/>
                </a:lnTo>
                <a:lnTo>
                  <a:pt x="0" y="533591"/>
                </a:lnTo>
                <a:lnTo>
                  <a:pt x="0" y="750856"/>
                </a:lnTo>
                <a:lnTo>
                  <a:pt x="204788" y="750856"/>
                </a:lnTo>
                <a:close/>
              </a:path>
            </a:pathLst>
          </a:custGeom>
          <a:solidFill>
            <a:srgbClr val="E6E7E8"/>
          </a:solidFill>
          <a:ln w="1143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A4BA6D2-837E-03B6-871A-BB0329C13B84}"/>
              </a:ext>
            </a:extLst>
          </p:cNvPr>
          <p:cNvSpPr/>
          <p:nvPr/>
        </p:nvSpPr>
        <p:spPr>
          <a:xfrm>
            <a:off x="9136748" y="4967363"/>
            <a:ext cx="496442" cy="310229"/>
          </a:xfrm>
          <a:custGeom>
            <a:avLst/>
            <a:gdLst>
              <a:gd name="connsiteX0" fmla="*/ 341281 w 496442"/>
              <a:gd name="connsiteY0" fmla="*/ 0 h 310229"/>
              <a:gd name="connsiteX1" fmla="*/ 490251 w 496442"/>
              <a:gd name="connsiteY1" fmla="*/ 6191 h 310229"/>
              <a:gd name="connsiteX2" fmla="*/ 496443 w 496442"/>
              <a:gd name="connsiteY2" fmla="*/ 304038 h 310229"/>
              <a:gd name="connsiteX3" fmla="*/ 353663 w 496442"/>
              <a:gd name="connsiteY3" fmla="*/ 310229 h 310229"/>
              <a:gd name="connsiteX4" fmla="*/ 0 w 496442"/>
              <a:gd name="connsiteY4" fmla="*/ 310229 h 310229"/>
              <a:gd name="connsiteX5" fmla="*/ 31051 w 496442"/>
              <a:gd name="connsiteY5" fmla="*/ 116300 h 310229"/>
              <a:gd name="connsiteX6" fmla="*/ 55816 w 496442"/>
              <a:gd name="connsiteY6" fmla="*/ 128683 h 310229"/>
              <a:gd name="connsiteX7" fmla="*/ 68294 w 496442"/>
              <a:gd name="connsiteY7" fmla="*/ 110014 h 310229"/>
              <a:gd name="connsiteX8" fmla="*/ 37242 w 496442"/>
              <a:gd name="connsiteY8" fmla="*/ 79058 h 310229"/>
              <a:gd name="connsiteX9" fmla="*/ 49625 w 496442"/>
              <a:gd name="connsiteY9" fmla="*/ 0 h 310229"/>
              <a:gd name="connsiteX10" fmla="*/ 341281 w 496442"/>
              <a:gd name="connsiteY10" fmla="*/ 0 h 310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96442" h="310229">
                <a:moveTo>
                  <a:pt x="341281" y="0"/>
                </a:moveTo>
                <a:lnTo>
                  <a:pt x="490251" y="6191"/>
                </a:lnTo>
                <a:lnTo>
                  <a:pt x="496443" y="304038"/>
                </a:lnTo>
                <a:lnTo>
                  <a:pt x="353663" y="310229"/>
                </a:lnTo>
                <a:lnTo>
                  <a:pt x="0" y="310229"/>
                </a:lnTo>
                <a:lnTo>
                  <a:pt x="31051" y="116300"/>
                </a:lnTo>
                <a:lnTo>
                  <a:pt x="55816" y="128683"/>
                </a:lnTo>
                <a:lnTo>
                  <a:pt x="68294" y="110014"/>
                </a:lnTo>
                <a:lnTo>
                  <a:pt x="37242" y="79058"/>
                </a:lnTo>
                <a:lnTo>
                  <a:pt x="49625" y="0"/>
                </a:lnTo>
                <a:lnTo>
                  <a:pt x="341281" y="0"/>
                </a:lnTo>
                <a:close/>
              </a:path>
            </a:pathLst>
          </a:custGeom>
          <a:solidFill>
            <a:srgbClr val="E6E7E8"/>
          </a:solidFill>
          <a:ln w="1143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09E2CE9-70E6-1BB1-F5C2-DCD205BCC0AA}"/>
              </a:ext>
            </a:extLst>
          </p:cNvPr>
          <p:cNvSpPr/>
          <p:nvPr/>
        </p:nvSpPr>
        <p:spPr>
          <a:xfrm>
            <a:off x="9937228" y="2342464"/>
            <a:ext cx="254412" cy="440626"/>
          </a:xfrm>
          <a:custGeom>
            <a:avLst/>
            <a:gdLst>
              <a:gd name="connsiteX0" fmla="*/ 254413 w 254412"/>
              <a:gd name="connsiteY0" fmla="*/ 440626 h 440626"/>
              <a:gd name="connsiteX1" fmla="*/ 248221 w 254412"/>
              <a:gd name="connsiteY1" fmla="*/ 0 h 440626"/>
              <a:gd name="connsiteX2" fmla="*/ 186119 w 254412"/>
              <a:gd name="connsiteY2" fmla="*/ 49721 h 440626"/>
              <a:gd name="connsiteX3" fmla="*/ 117920 w 254412"/>
              <a:gd name="connsiteY3" fmla="*/ 31051 h 440626"/>
              <a:gd name="connsiteX4" fmla="*/ 80677 w 254412"/>
              <a:gd name="connsiteY4" fmla="*/ 60008 h 440626"/>
              <a:gd name="connsiteX5" fmla="*/ 115824 w 254412"/>
              <a:gd name="connsiteY5" fmla="*/ 97917 h 440626"/>
              <a:gd name="connsiteX6" fmla="*/ 0 w 254412"/>
              <a:gd name="connsiteY6" fmla="*/ 180022 h 440626"/>
              <a:gd name="connsiteX7" fmla="*/ 24384 w 254412"/>
              <a:gd name="connsiteY7" fmla="*/ 300038 h 440626"/>
              <a:gd name="connsiteX8" fmla="*/ 113252 w 254412"/>
              <a:gd name="connsiteY8" fmla="*/ 373571 h 440626"/>
              <a:gd name="connsiteX9" fmla="*/ 0 w 254412"/>
              <a:gd name="connsiteY9" fmla="*/ 359950 h 440626"/>
              <a:gd name="connsiteX10" fmla="*/ 0 w 254412"/>
              <a:gd name="connsiteY10" fmla="*/ 397192 h 440626"/>
              <a:gd name="connsiteX11" fmla="*/ 43434 w 254412"/>
              <a:gd name="connsiteY11" fmla="*/ 403384 h 440626"/>
              <a:gd name="connsiteX12" fmla="*/ 62008 w 254412"/>
              <a:gd name="connsiteY12" fmla="*/ 440626 h 440626"/>
              <a:gd name="connsiteX13" fmla="*/ 254413 w 254412"/>
              <a:gd name="connsiteY13" fmla="*/ 440626 h 440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54412" h="440626">
                <a:moveTo>
                  <a:pt x="254413" y="440626"/>
                </a:moveTo>
                <a:lnTo>
                  <a:pt x="248221" y="0"/>
                </a:lnTo>
                <a:lnTo>
                  <a:pt x="186119" y="49721"/>
                </a:lnTo>
                <a:lnTo>
                  <a:pt x="117920" y="31051"/>
                </a:lnTo>
                <a:lnTo>
                  <a:pt x="80677" y="60008"/>
                </a:lnTo>
                <a:lnTo>
                  <a:pt x="115824" y="97917"/>
                </a:lnTo>
                <a:lnTo>
                  <a:pt x="0" y="180022"/>
                </a:lnTo>
                <a:lnTo>
                  <a:pt x="24384" y="300038"/>
                </a:lnTo>
                <a:lnTo>
                  <a:pt x="113252" y="373571"/>
                </a:lnTo>
                <a:lnTo>
                  <a:pt x="0" y="359950"/>
                </a:lnTo>
                <a:lnTo>
                  <a:pt x="0" y="397192"/>
                </a:lnTo>
                <a:lnTo>
                  <a:pt x="43434" y="403384"/>
                </a:lnTo>
                <a:lnTo>
                  <a:pt x="62008" y="440626"/>
                </a:lnTo>
                <a:lnTo>
                  <a:pt x="254413" y="440626"/>
                </a:lnTo>
                <a:close/>
              </a:path>
            </a:pathLst>
          </a:custGeom>
          <a:solidFill>
            <a:srgbClr val="E6E7E8"/>
          </a:solidFill>
          <a:ln w="1143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6DAC3F2-532F-2569-BB0B-8E6D46BDB6D8}"/>
              </a:ext>
            </a:extLst>
          </p:cNvPr>
          <p:cNvSpPr/>
          <p:nvPr/>
        </p:nvSpPr>
        <p:spPr>
          <a:xfrm>
            <a:off x="10526731" y="2472861"/>
            <a:ext cx="583310" cy="390905"/>
          </a:xfrm>
          <a:custGeom>
            <a:avLst/>
            <a:gdLst>
              <a:gd name="connsiteX0" fmla="*/ 0 w 583310"/>
              <a:gd name="connsiteY0" fmla="*/ 384715 h 390905"/>
              <a:gd name="connsiteX1" fmla="*/ 0 w 583310"/>
              <a:gd name="connsiteY1" fmla="*/ 0 h 390905"/>
              <a:gd name="connsiteX2" fmla="*/ 55816 w 583310"/>
              <a:gd name="connsiteY2" fmla="*/ 24765 h 390905"/>
              <a:gd name="connsiteX3" fmla="*/ 99346 w 583310"/>
              <a:gd name="connsiteY3" fmla="*/ 111633 h 390905"/>
              <a:gd name="connsiteX4" fmla="*/ 248221 w 583310"/>
              <a:gd name="connsiteY4" fmla="*/ 136493 h 390905"/>
              <a:gd name="connsiteX5" fmla="*/ 508825 w 583310"/>
              <a:gd name="connsiteY5" fmla="*/ 241935 h 390905"/>
              <a:gd name="connsiteX6" fmla="*/ 577120 w 583310"/>
              <a:gd name="connsiteY6" fmla="*/ 304038 h 390905"/>
              <a:gd name="connsiteX7" fmla="*/ 583311 w 583310"/>
              <a:gd name="connsiteY7" fmla="*/ 372237 h 390905"/>
              <a:gd name="connsiteX8" fmla="*/ 254413 w 583310"/>
              <a:gd name="connsiteY8" fmla="*/ 390906 h 390905"/>
              <a:gd name="connsiteX9" fmla="*/ 0 w 583310"/>
              <a:gd name="connsiteY9" fmla="*/ 384715 h 390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3310" h="390905">
                <a:moveTo>
                  <a:pt x="0" y="384715"/>
                </a:moveTo>
                <a:lnTo>
                  <a:pt x="0" y="0"/>
                </a:lnTo>
                <a:lnTo>
                  <a:pt x="55816" y="24765"/>
                </a:lnTo>
                <a:lnTo>
                  <a:pt x="99346" y="111633"/>
                </a:lnTo>
                <a:lnTo>
                  <a:pt x="248221" y="136493"/>
                </a:lnTo>
                <a:lnTo>
                  <a:pt x="508825" y="241935"/>
                </a:lnTo>
                <a:lnTo>
                  <a:pt x="577120" y="304038"/>
                </a:lnTo>
                <a:lnTo>
                  <a:pt x="583311" y="372237"/>
                </a:lnTo>
                <a:lnTo>
                  <a:pt x="254413" y="390906"/>
                </a:lnTo>
                <a:lnTo>
                  <a:pt x="0" y="384715"/>
                </a:lnTo>
                <a:close/>
              </a:path>
            </a:pathLst>
          </a:custGeom>
          <a:solidFill>
            <a:srgbClr val="E6E7E8"/>
          </a:solidFill>
          <a:ln w="1143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D401E95-E147-E471-3538-A79C4BEE9728}"/>
              </a:ext>
            </a:extLst>
          </p:cNvPr>
          <p:cNvSpPr/>
          <p:nvPr/>
        </p:nvSpPr>
        <p:spPr>
          <a:xfrm>
            <a:off x="9614521" y="4365383"/>
            <a:ext cx="515112" cy="297846"/>
          </a:xfrm>
          <a:custGeom>
            <a:avLst/>
            <a:gdLst>
              <a:gd name="connsiteX0" fmla="*/ 502634 w 515112"/>
              <a:gd name="connsiteY0" fmla="*/ 0 h 297846"/>
              <a:gd name="connsiteX1" fmla="*/ 515112 w 515112"/>
              <a:gd name="connsiteY1" fmla="*/ 297847 h 297846"/>
              <a:gd name="connsiteX2" fmla="*/ 180023 w 515112"/>
              <a:gd name="connsiteY2" fmla="*/ 297847 h 297846"/>
              <a:gd name="connsiteX3" fmla="*/ 180023 w 515112"/>
              <a:gd name="connsiteY3" fmla="*/ 148971 h 297846"/>
              <a:gd name="connsiteX4" fmla="*/ 6287 w 515112"/>
              <a:gd name="connsiteY4" fmla="*/ 148971 h 297846"/>
              <a:gd name="connsiteX5" fmla="*/ 0 w 515112"/>
              <a:gd name="connsiteY5" fmla="*/ 0 h 297846"/>
              <a:gd name="connsiteX6" fmla="*/ 335090 w 515112"/>
              <a:gd name="connsiteY6" fmla="*/ 0 h 297846"/>
              <a:gd name="connsiteX7" fmla="*/ 502634 w 515112"/>
              <a:gd name="connsiteY7" fmla="*/ 0 h 297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5112" h="297846">
                <a:moveTo>
                  <a:pt x="502634" y="0"/>
                </a:moveTo>
                <a:lnTo>
                  <a:pt x="515112" y="297847"/>
                </a:lnTo>
                <a:lnTo>
                  <a:pt x="180023" y="297847"/>
                </a:lnTo>
                <a:lnTo>
                  <a:pt x="180023" y="148971"/>
                </a:lnTo>
                <a:lnTo>
                  <a:pt x="6287" y="148971"/>
                </a:lnTo>
                <a:lnTo>
                  <a:pt x="0" y="0"/>
                </a:lnTo>
                <a:lnTo>
                  <a:pt x="335090" y="0"/>
                </a:lnTo>
                <a:lnTo>
                  <a:pt x="502634" y="0"/>
                </a:lnTo>
                <a:close/>
              </a:path>
            </a:pathLst>
          </a:custGeom>
          <a:solidFill>
            <a:srgbClr val="E6E7E8"/>
          </a:solidFill>
          <a:ln w="1143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69F1DDF-FDA2-C859-4257-1A1EB6842B15}"/>
              </a:ext>
            </a:extLst>
          </p:cNvPr>
          <p:cNvSpPr/>
          <p:nvPr/>
        </p:nvSpPr>
        <p:spPr>
          <a:xfrm>
            <a:off x="10588738" y="3906183"/>
            <a:ext cx="322707" cy="446817"/>
          </a:xfrm>
          <a:custGeom>
            <a:avLst/>
            <a:gdLst>
              <a:gd name="connsiteX0" fmla="*/ 0 w 322707"/>
              <a:gd name="connsiteY0" fmla="*/ 0 h 446817"/>
              <a:gd name="connsiteX1" fmla="*/ 80677 w 322707"/>
              <a:gd name="connsiteY1" fmla="*/ 0 h 446817"/>
              <a:gd name="connsiteX2" fmla="*/ 86963 w 322707"/>
              <a:gd name="connsiteY2" fmla="*/ 74486 h 446817"/>
              <a:gd name="connsiteX3" fmla="*/ 173736 w 322707"/>
              <a:gd name="connsiteY3" fmla="*/ 74486 h 446817"/>
              <a:gd name="connsiteX4" fmla="*/ 142780 w 322707"/>
              <a:gd name="connsiteY4" fmla="*/ 186214 h 446817"/>
              <a:gd name="connsiteX5" fmla="*/ 210979 w 322707"/>
              <a:gd name="connsiteY5" fmla="*/ 304133 h 446817"/>
              <a:gd name="connsiteX6" fmla="*/ 322707 w 322707"/>
              <a:gd name="connsiteY6" fmla="*/ 353759 h 446817"/>
              <a:gd name="connsiteX7" fmla="*/ 322707 w 322707"/>
              <a:gd name="connsiteY7" fmla="*/ 446818 h 446817"/>
              <a:gd name="connsiteX8" fmla="*/ 242030 w 322707"/>
              <a:gd name="connsiteY8" fmla="*/ 440627 h 446817"/>
              <a:gd name="connsiteX9" fmla="*/ 235839 w 322707"/>
              <a:gd name="connsiteY9" fmla="*/ 409575 h 446817"/>
              <a:gd name="connsiteX10" fmla="*/ 80677 w 322707"/>
              <a:gd name="connsiteY10" fmla="*/ 403384 h 446817"/>
              <a:gd name="connsiteX11" fmla="*/ 80677 w 322707"/>
              <a:gd name="connsiteY11" fmla="*/ 366141 h 446817"/>
              <a:gd name="connsiteX12" fmla="*/ 0 w 322707"/>
              <a:gd name="connsiteY12" fmla="*/ 372333 h 446817"/>
              <a:gd name="connsiteX13" fmla="*/ 0 w 322707"/>
              <a:gd name="connsiteY13" fmla="*/ 142780 h 446817"/>
              <a:gd name="connsiteX14" fmla="*/ 0 w 322707"/>
              <a:gd name="connsiteY14" fmla="*/ 0 h 446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22707" h="446817">
                <a:moveTo>
                  <a:pt x="0" y="0"/>
                </a:moveTo>
                <a:lnTo>
                  <a:pt x="80677" y="0"/>
                </a:lnTo>
                <a:lnTo>
                  <a:pt x="86963" y="74486"/>
                </a:lnTo>
                <a:lnTo>
                  <a:pt x="173736" y="74486"/>
                </a:lnTo>
                <a:lnTo>
                  <a:pt x="142780" y="186214"/>
                </a:lnTo>
                <a:lnTo>
                  <a:pt x="210979" y="304133"/>
                </a:lnTo>
                <a:lnTo>
                  <a:pt x="322707" y="353759"/>
                </a:lnTo>
                <a:lnTo>
                  <a:pt x="322707" y="446818"/>
                </a:lnTo>
                <a:lnTo>
                  <a:pt x="242030" y="440627"/>
                </a:lnTo>
                <a:lnTo>
                  <a:pt x="235839" y="409575"/>
                </a:lnTo>
                <a:lnTo>
                  <a:pt x="80677" y="403384"/>
                </a:lnTo>
                <a:lnTo>
                  <a:pt x="80677" y="366141"/>
                </a:lnTo>
                <a:lnTo>
                  <a:pt x="0" y="372333"/>
                </a:lnTo>
                <a:lnTo>
                  <a:pt x="0" y="142780"/>
                </a:lnTo>
                <a:lnTo>
                  <a:pt x="0" y="0"/>
                </a:lnTo>
                <a:close/>
              </a:path>
            </a:pathLst>
          </a:custGeom>
          <a:solidFill>
            <a:srgbClr val="E6E7E8"/>
          </a:solidFill>
          <a:ln w="1143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F978133-AA1F-DCB9-E35D-BDCA2802E23C}"/>
              </a:ext>
            </a:extLst>
          </p:cNvPr>
          <p:cNvSpPr/>
          <p:nvPr/>
        </p:nvSpPr>
        <p:spPr>
          <a:xfrm>
            <a:off x="10743901" y="4570171"/>
            <a:ext cx="335089" cy="384714"/>
          </a:xfrm>
          <a:custGeom>
            <a:avLst/>
            <a:gdLst>
              <a:gd name="connsiteX0" fmla="*/ 328898 w 335089"/>
              <a:gd name="connsiteY0" fmla="*/ 0 h 384714"/>
              <a:gd name="connsiteX1" fmla="*/ 173736 w 335089"/>
              <a:gd name="connsiteY1" fmla="*/ 0 h 384714"/>
              <a:gd name="connsiteX2" fmla="*/ 0 w 335089"/>
              <a:gd name="connsiteY2" fmla="*/ 6191 h 384714"/>
              <a:gd name="connsiteX3" fmla="*/ 6287 w 335089"/>
              <a:gd name="connsiteY3" fmla="*/ 80677 h 384714"/>
              <a:gd name="connsiteX4" fmla="*/ 24860 w 335089"/>
              <a:gd name="connsiteY4" fmla="*/ 384715 h 384714"/>
              <a:gd name="connsiteX5" fmla="*/ 173736 w 335089"/>
              <a:gd name="connsiteY5" fmla="*/ 384715 h 384714"/>
              <a:gd name="connsiteX6" fmla="*/ 173736 w 335089"/>
              <a:gd name="connsiteY6" fmla="*/ 304038 h 384714"/>
              <a:gd name="connsiteX7" fmla="*/ 335089 w 335089"/>
              <a:gd name="connsiteY7" fmla="*/ 291655 h 384714"/>
              <a:gd name="connsiteX8" fmla="*/ 328898 w 335089"/>
              <a:gd name="connsiteY8" fmla="*/ 0 h 384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5089" h="384714">
                <a:moveTo>
                  <a:pt x="328898" y="0"/>
                </a:moveTo>
                <a:lnTo>
                  <a:pt x="173736" y="0"/>
                </a:lnTo>
                <a:lnTo>
                  <a:pt x="0" y="6191"/>
                </a:lnTo>
                <a:lnTo>
                  <a:pt x="6287" y="80677"/>
                </a:lnTo>
                <a:lnTo>
                  <a:pt x="24860" y="384715"/>
                </a:lnTo>
                <a:lnTo>
                  <a:pt x="173736" y="384715"/>
                </a:lnTo>
                <a:lnTo>
                  <a:pt x="173736" y="304038"/>
                </a:lnTo>
                <a:lnTo>
                  <a:pt x="335089" y="291655"/>
                </a:lnTo>
                <a:lnTo>
                  <a:pt x="328898" y="0"/>
                </a:lnTo>
                <a:close/>
              </a:path>
            </a:pathLst>
          </a:custGeom>
          <a:solidFill>
            <a:srgbClr val="E6E7E8"/>
          </a:solidFill>
          <a:ln w="1143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8BC0CEF-09C0-C537-F34D-A7F148A8B574}"/>
              </a:ext>
            </a:extLst>
          </p:cNvPr>
          <p:cNvSpPr/>
          <p:nvPr/>
        </p:nvSpPr>
        <p:spPr>
          <a:xfrm>
            <a:off x="10117156" y="4359192"/>
            <a:ext cx="328898" cy="304037"/>
          </a:xfrm>
          <a:custGeom>
            <a:avLst/>
            <a:gdLst>
              <a:gd name="connsiteX0" fmla="*/ 328898 w 328898"/>
              <a:gd name="connsiteY0" fmla="*/ 297847 h 304037"/>
              <a:gd name="connsiteX1" fmla="*/ 12478 w 328898"/>
              <a:gd name="connsiteY1" fmla="*/ 304038 h 304037"/>
              <a:gd name="connsiteX2" fmla="*/ 0 w 328898"/>
              <a:gd name="connsiteY2" fmla="*/ 6191 h 304037"/>
              <a:gd name="connsiteX3" fmla="*/ 161354 w 328898"/>
              <a:gd name="connsiteY3" fmla="*/ 0 h 304037"/>
              <a:gd name="connsiteX4" fmla="*/ 328898 w 328898"/>
              <a:gd name="connsiteY4" fmla="*/ 6191 h 304037"/>
              <a:gd name="connsiteX5" fmla="*/ 328898 w 328898"/>
              <a:gd name="connsiteY5" fmla="*/ 297847 h 304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8898" h="304037">
                <a:moveTo>
                  <a:pt x="328898" y="297847"/>
                </a:moveTo>
                <a:lnTo>
                  <a:pt x="12478" y="304038"/>
                </a:lnTo>
                <a:lnTo>
                  <a:pt x="0" y="6191"/>
                </a:lnTo>
                <a:lnTo>
                  <a:pt x="161354" y="0"/>
                </a:lnTo>
                <a:lnTo>
                  <a:pt x="328898" y="6191"/>
                </a:lnTo>
                <a:lnTo>
                  <a:pt x="328898" y="297847"/>
                </a:lnTo>
                <a:close/>
              </a:path>
            </a:pathLst>
          </a:custGeom>
          <a:solidFill>
            <a:srgbClr val="E6E7E8"/>
          </a:solidFill>
          <a:ln w="1143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D225C9D-06F3-4645-DC96-6EDC364F5160}"/>
              </a:ext>
            </a:extLst>
          </p:cNvPr>
          <p:cNvSpPr/>
          <p:nvPr/>
        </p:nvSpPr>
        <p:spPr>
          <a:xfrm>
            <a:off x="11066608" y="3844175"/>
            <a:ext cx="601884" cy="335089"/>
          </a:xfrm>
          <a:custGeom>
            <a:avLst/>
            <a:gdLst>
              <a:gd name="connsiteX0" fmla="*/ 248221 w 601884"/>
              <a:gd name="connsiteY0" fmla="*/ 328898 h 335089"/>
              <a:gd name="connsiteX1" fmla="*/ 601885 w 601884"/>
              <a:gd name="connsiteY1" fmla="*/ 322707 h 335089"/>
              <a:gd name="connsiteX2" fmla="*/ 595693 w 601884"/>
              <a:gd name="connsiteY2" fmla="*/ 217170 h 335089"/>
              <a:gd name="connsiteX3" fmla="*/ 496443 w 601884"/>
              <a:gd name="connsiteY3" fmla="*/ 43434 h 335089"/>
              <a:gd name="connsiteX4" fmla="*/ 335089 w 601884"/>
              <a:gd name="connsiteY4" fmla="*/ 0 h 335089"/>
              <a:gd name="connsiteX5" fmla="*/ 167545 w 601884"/>
              <a:gd name="connsiteY5" fmla="*/ 68294 h 335089"/>
              <a:gd name="connsiteX6" fmla="*/ 43434 w 601884"/>
              <a:gd name="connsiteY6" fmla="*/ 204788 h 335089"/>
              <a:gd name="connsiteX7" fmla="*/ 6191 w 601884"/>
              <a:gd name="connsiteY7" fmla="*/ 285464 h 335089"/>
              <a:gd name="connsiteX8" fmla="*/ 0 w 601884"/>
              <a:gd name="connsiteY8" fmla="*/ 335089 h 335089"/>
              <a:gd name="connsiteX9" fmla="*/ 248221 w 601884"/>
              <a:gd name="connsiteY9" fmla="*/ 328898 h 335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01884" h="335089">
                <a:moveTo>
                  <a:pt x="248221" y="328898"/>
                </a:moveTo>
                <a:lnTo>
                  <a:pt x="601885" y="322707"/>
                </a:lnTo>
                <a:lnTo>
                  <a:pt x="595693" y="217170"/>
                </a:lnTo>
                <a:lnTo>
                  <a:pt x="496443" y="43434"/>
                </a:lnTo>
                <a:lnTo>
                  <a:pt x="335089" y="0"/>
                </a:lnTo>
                <a:lnTo>
                  <a:pt x="167545" y="68294"/>
                </a:lnTo>
                <a:lnTo>
                  <a:pt x="43434" y="204788"/>
                </a:lnTo>
                <a:lnTo>
                  <a:pt x="6191" y="285464"/>
                </a:lnTo>
                <a:lnTo>
                  <a:pt x="0" y="335089"/>
                </a:lnTo>
                <a:lnTo>
                  <a:pt x="248221" y="328898"/>
                </a:lnTo>
                <a:close/>
              </a:path>
            </a:pathLst>
          </a:custGeom>
          <a:solidFill>
            <a:srgbClr val="E6E7E8"/>
          </a:solidFill>
          <a:ln w="1143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5F55B07A-E0B5-5FA8-A0DF-D086AC9B1DBE}"/>
              </a:ext>
            </a:extLst>
          </p:cNvPr>
          <p:cNvSpPr/>
          <p:nvPr/>
        </p:nvSpPr>
        <p:spPr>
          <a:xfrm>
            <a:off x="9949611" y="4061345"/>
            <a:ext cx="328898" cy="304038"/>
          </a:xfrm>
          <a:custGeom>
            <a:avLst/>
            <a:gdLst>
              <a:gd name="connsiteX0" fmla="*/ 0 w 328898"/>
              <a:gd name="connsiteY0" fmla="*/ 0 h 304038"/>
              <a:gd name="connsiteX1" fmla="*/ 0 w 328898"/>
              <a:gd name="connsiteY1" fmla="*/ 304038 h 304038"/>
              <a:gd name="connsiteX2" fmla="*/ 167545 w 328898"/>
              <a:gd name="connsiteY2" fmla="*/ 304038 h 304038"/>
              <a:gd name="connsiteX3" fmla="*/ 328898 w 328898"/>
              <a:gd name="connsiteY3" fmla="*/ 297847 h 304038"/>
              <a:gd name="connsiteX4" fmla="*/ 328898 w 328898"/>
              <a:gd name="connsiteY4" fmla="*/ 0 h 304038"/>
              <a:gd name="connsiteX5" fmla="*/ 0 w 328898"/>
              <a:gd name="connsiteY5" fmla="*/ 0 h 304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8898" h="304038">
                <a:moveTo>
                  <a:pt x="0" y="0"/>
                </a:moveTo>
                <a:lnTo>
                  <a:pt x="0" y="304038"/>
                </a:lnTo>
                <a:lnTo>
                  <a:pt x="167545" y="304038"/>
                </a:lnTo>
                <a:lnTo>
                  <a:pt x="328898" y="297847"/>
                </a:lnTo>
                <a:lnTo>
                  <a:pt x="328898" y="0"/>
                </a:lnTo>
                <a:lnTo>
                  <a:pt x="0" y="0"/>
                </a:lnTo>
                <a:close/>
              </a:path>
            </a:pathLst>
          </a:custGeom>
          <a:solidFill>
            <a:srgbClr val="E6E7E8"/>
          </a:solidFill>
          <a:ln w="1143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E9F5F1A-1647-FD4B-DA81-E5A628B446C4}"/>
              </a:ext>
            </a:extLst>
          </p:cNvPr>
          <p:cNvSpPr/>
          <p:nvPr/>
        </p:nvSpPr>
        <p:spPr>
          <a:xfrm>
            <a:off x="11072799" y="4477111"/>
            <a:ext cx="335089" cy="384714"/>
          </a:xfrm>
          <a:custGeom>
            <a:avLst/>
            <a:gdLst>
              <a:gd name="connsiteX0" fmla="*/ 242030 w 335089"/>
              <a:gd name="connsiteY0" fmla="*/ 0 h 384714"/>
              <a:gd name="connsiteX1" fmla="*/ 74485 w 335089"/>
              <a:gd name="connsiteY1" fmla="*/ 6191 h 384714"/>
              <a:gd name="connsiteX2" fmla="*/ 80677 w 335089"/>
              <a:gd name="connsiteY2" fmla="*/ 74486 h 384714"/>
              <a:gd name="connsiteX3" fmla="*/ 0 w 335089"/>
              <a:gd name="connsiteY3" fmla="*/ 93059 h 384714"/>
              <a:gd name="connsiteX4" fmla="*/ 6191 w 335089"/>
              <a:gd name="connsiteY4" fmla="*/ 384715 h 384714"/>
              <a:gd name="connsiteX5" fmla="*/ 254413 w 335089"/>
              <a:gd name="connsiteY5" fmla="*/ 378524 h 384714"/>
              <a:gd name="connsiteX6" fmla="*/ 335090 w 335089"/>
              <a:gd name="connsiteY6" fmla="*/ 372333 h 384714"/>
              <a:gd name="connsiteX7" fmla="*/ 322707 w 335089"/>
              <a:gd name="connsiteY7" fmla="*/ 148876 h 384714"/>
              <a:gd name="connsiteX8" fmla="*/ 316421 w 335089"/>
              <a:gd name="connsiteY8" fmla="*/ 37243 h 384714"/>
              <a:gd name="connsiteX9" fmla="*/ 242030 w 335089"/>
              <a:gd name="connsiteY9" fmla="*/ 37243 h 384714"/>
              <a:gd name="connsiteX10" fmla="*/ 242030 w 335089"/>
              <a:gd name="connsiteY10" fmla="*/ 0 h 384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35089" h="384714">
                <a:moveTo>
                  <a:pt x="242030" y="0"/>
                </a:moveTo>
                <a:lnTo>
                  <a:pt x="74485" y="6191"/>
                </a:lnTo>
                <a:lnTo>
                  <a:pt x="80677" y="74486"/>
                </a:lnTo>
                <a:lnTo>
                  <a:pt x="0" y="93059"/>
                </a:lnTo>
                <a:lnTo>
                  <a:pt x="6191" y="384715"/>
                </a:lnTo>
                <a:lnTo>
                  <a:pt x="254413" y="378524"/>
                </a:lnTo>
                <a:lnTo>
                  <a:pt x="335090" y="372333"/>
                </a:lnTo>
                <a:lnTo>
                  <a:pt x="322707" y="148876"/>
                </a:lnTo>
                <a:lnTo>
                  <a:pt x="316421" y="37243"/>
                </a:lnTo>
                <a:lnTo>
                  <a:pt x="242030" y="37243"/>
                </a:lnTo>
                <a:lnTo>
                  <a:pt x="242030" y="0"/>
                </a:lnTo>
                <a:close/>
              </a:path>
            </a:pathLst>
          </a:custGeom>
          <a:solidFill>
            <a:srgbClr val="E6E7E8"/>
          </a:solidFill>
          <a:ln w="1143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335A0146-4F96-96F9-7FEE-797CB17627DE}"/>
              </a:ext>
            </a:extLst>
          </p:cNvPr>
          <p:cNvSpPr/>
          <p:nvPr/>
        </p:nvSpPr>
        <p:spPr>
          <a:xfrm>
            <a:off x="10278509" y="4048963"/>
            <a:ext cx="310229" cy="316420"/>
          </a:xfrm>
          <a:custGeom>
            <a:avLst/>
            <a:gdLst>
              <a:gd name="connsiteX0" fmla="*/ 0 w 310229"/>
              <a:gd name="connsiteY0" fmla="*/ 12382 h 316420"/>
              <a:gd name="connsiteX1" fmla="*/ 310229 w 310229"/>
              <a:gd name="connsiteY1" fmla="*/ 0 h 316420"/>
              <a:gd name="connsiteX2" fmla="*/ 310229 w 310229"/>
              <a:gd name="connsiteY2" fmla="*/ 229553 h 316420"/>
              <a:gd name="connsiteX3" fmla="*/ 310229 w 310229"/>
              <a:gd name="connsiteY3" fmla="*/ 297847 h 316420"/>
              <a:gd name="connsiteX4" fmla="*/ 167545 w 310229"/>
              <a:gd name="connsiteY4" fmla="*/ 316421 h 316420"/>
              <a:gd name="connsiteX5" fmla="*/ 0 w 310229"/>
              <a:gd name="connsiteY5" fmla="*/ 310229 h 316420"/>
              <a:gd name="connsiteX6" fmla="*/ 0 w 310229"/>
              <a:gd name="connsiteY6" fmla="*/ 12382 h 316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0229" h="316420">
                <a:moveTo>
                  <a:pt x="0" y="12382"/>
                </a:moveTo>
                <a:lnTo>
                  <a:pt x="310229" y="0"/>
                </a:lnTo>
                <a:lnTo>
                  <a:pt x="310229" y="229553"/>
                </a:lnTo>
                <a:lnTo>
                  <a:pt x="310229" y="297847"/>
                </a:lnTo>
                <a:lnTo>
                  <a:pt x="167545" y="316421"/>
                </a:lnTo>
                <a:lnTo>
                  <a:pt x="0" y="310229"/>
                </a:lnTo>
                <a:lnTo>
                  <a:pt x="0" y="12382"/>
                </a:lnTo>
                <a:close/>
              </a:path>
            </a:pathLst>
          </a:custGeom>
          <a:solidFill>
            <a:srgbClr val="E6E7E8"/>
          </a:solidFill>
          <a:ln w="1143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7FE3064F-57C4-8419-DE12-30EDF1EBEBA4}"/>
              </a:ext>
            </a:extLst>
          </p:cNvPr>
          <p:cNvSpPr/>
          <p:nvPr/>
        </p:nvSpPr>
        <p:spPr>
          <a:xfrm>
            <a:off x="10446054" y="4272324"/>
            <a:ext cx="471582" cy="384714"/>
          </a:xfrm>
          <a:custGeom>
            <a:avLst/>
            <a:gdLst>
              <a:gd name="connsiteX0" fmla="*/ 142684 w 471582"/>
              <a:gd name="connsiteY0" fmla="*/ 6191 h 384714"/>
              <a:gd name="connsiteX1" fmla="*/ 223361 w 471582"/>
              <a:gd name="connsiteY1" fmla="*/ 0 h 384714"/>
              <a:gd name="connsiteX2" fmla="*/ 223361 w 471582"/>
              <a:gd name="connsiteY2" fmla="*/ 37243 h 384714"/>
              <a:gd name="connsiteX3" fmla="*/ 378523 w 471582"/>
              <a:gd name="connsiteY3" fmla="*/ 43434 h 384714"/>
              <a:gd name="connsiteX4" fmla="*/ 384715 w 471582"/>
              <a:gd name="connsiteY4" fmla="*/ 74486 h 384714"/>
              <a:gd name="connsiteX5" fmla="*/ 465391 w 471582"/>
              <a:gd name="connsiteY5" fmla="*/ 80677 h 384714"/>
              <a:gd name="connsiteX6" fmla="*/ 471583 w 471582"/>
              <a:gd name="connsiteY6" fmla="*/ 297847 h 384714"/>
              <a:gd name="connsiteX7" fmla="*/ 297847 w 471582"/>
              <a:gd name="connsiteY7" fmla="*/ 304038 h 384714"/>
              <a:gd name="connsiteX8" fmla="*/ 304038 w 471582"/>
              <a:gd name="connsiteY8" fmla="*/ 378524 h 384714"/>
              <a:gd name="connsiteX9" fmla="*/ 0 w 471582"/>
              <a:gd name="connsiteY9" fmla="*/ 384715 h 384714"/>
              <a:gd name="connsiteX10" fmla="*/ 0 w 471582"/>
              <a:gd name="connsiteY10" fmla="*/ 93059 h 384714"/>
              <a:gd name="connsiteX11" fmla="*/ 142684 w 471582"/>
              <a:gd name="connsiteY11" fmla="*/ 74486 h 384714"/>
              <a:gd name="connsiteX12" fmla="*/ 142684 w 471582"/>
              <a:gd name="connsiteY12" fmla="*/ 6191 h 384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71582" h="384714">
                <a:moveTo>
                  <a:pt x="142684" y="6191"/>
                </a:moveTo>
                <a:lnTo>
                  <a:pt x="223361" y="0"/>
                </a:lnTo>
                <a:lnTo>
                  <a:pt x="223361" y="37243"/>
                </a:lnTo>
                <a:lnTo>
                  <a:pt x="378523" y="43434"/>
                </a:lnTo>
                <a:lnTo>
                  <a:pt x="384715" y="74486"/>
                </a:lnTo>
                <a:lnTo>
                  <a:pt x="465391" y="80677"/>
                </a:lnTo>
                <a:lnTo>
                  <a:pt x="471583" y="297847"/>
                </a:lnTo>
                <a:lnTo>
                  <a:pt x="297847" y="304038"/>
                </a:lnTo>
                <a:lnTo>
                  <a:pt x="304038" y="378524"/>
                </a:lnTo>
                <a:lnTo>
                  <a:pt x="0" y="384715"/>
                </a:lnTo>
                <a:lnTo>
                  <a:pt x="0" y="93059"/>
                </a:lnTo>
                <a:lnTo>
                  <a:pt x="142684" y="74486"/>
                </a:lnTo>
                <a:lnTo>
                  <a:pt x="142684" y="6191"/>
                </a:lnTo>
                <a:close/>
              </a:path>
            </a:pathLst>
          </a:custGeom>
          <a:solidFill>
            <a:srgbClr val="E6E7E8"/>
          </a:solidFill>
          <a:ln w="1143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716CF84-B32A-2551-87AA-EAF703F34CFD}"/>
              </a:ext>
            </a:extLst>
          </p:cNvPr>
          <p:cNvSpPr/>
          <p:nvPr/>
        </p:nvSpPr>
        <p:spPr>
          <a:xfrm>
            <a:off x="11314829" y="4166882"/>
            <a:ext cx="428148" cy="459104"/>
          </a:xfrm>
          <a:custGeom>
            <a:avLst/>
            <a:gdLst>
              <a:gd name="connsiteX0" fmla="*/ 0 w 428148"/>
              <a:gd name="connsiteY0" fmla="*/ 6191 h 459104"/>
              <a:gd name="connsiteX1" fmla="*/ 0 w 428148"/>
              <a:gd name="connsiteY1" fmla="*/ 310229 h 459104"/>
              <a:gd name="connsiteX2" fmla="*/ 0 w 428148"/>
              <a:gd name="connsiteY2" fmla="*/ 347472 h 459104"/>
              <a:gd name="connsiteX3" fmla="*/ 74390 w 428148"/>
              <a:gd name="connsiteY3" fmla="*/ 347472 h 459104"/>
              <a:gd name="connsiteX4" fmla="*/ 80677 w 428148"/>
              <a:gd name="connsiteY4" fmla="*/ 459105 h 459104"/>
              <a:gd name="connsiteX5" fmla="*/ 428149 w 428148"/>
              <a:gd name="connsiteY5" fmla="*/ 440531 h 459104"/>
              <a:gd name="connsiteX6" fmla="*/ 403289 w 428148"/>
              <a:gd name="connsiteY6" fmla="*/ 241935 h 459104"/>
              <a:gd name="connsiteX7" fmla="*/ 359855 w 428148"/>
              <a:gd name="connsiteY7" fmla="*/ 105442 h 459104"/>
              <a:gd name="connsiteX8" fmla="*/ 353663 w 428148"/>
              <a:gd name="connsiteY8" fmla="*/ 0 h 459104"/>
              <a:gd name="connsiteX9" fmla="*/ 0 w 428148"/>
              <a:gd name="connsiteY9" fmla="*/ 6191 h 459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28148" h="459104">
                <a:moveTo>
                  <a:pt x="0" y="6191"/>
                </a:moveTo>
                <a:lnTo>
                  <a:pt x="0" y="310229"/>
                </a:lnTo>
                <a:lnTo>
                  <a:pt x="0" y="347472"/>
                </a:lnTo>
                <a:lnTo>
                  <a:pt x="74390" y="347472"/>
                </a:lnTo>
                <a:lnTo>
                  <a:pt x="80677" y="459105"/>
                </a:lnTo>
                <a:lnTo>
                  <a:pt x="428149" y="440531"/>
                </a:lnTo>
                <a:lnTo>
                  <a:pt x="403289" y="241935"/>
                </a:lnTo>
                <a:lnTo>
                  <a:pt x="359855" y="105442"/>
                </a:lnTo>
                <a:lnTo>
                  <a:pt x="353663" y="0"/>
                </a:lnTo>
                <a:lnTo>
                  <a:pt x="0" y="6191"/>
                </a:lnTo>
                <a:close/>
              </a:path>
            </a:pathLst>
          </a:custGeom>
          <a:solidFill>
            <a:srgbClr val="E6E7E8"/>
          </a:solidFill>
          <a:ln w="1143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F5619685-E83C-3CB9-EDF7-C62D86C3288E}"/>
              </a:ext>
            </a:extLst>
          </p:cNvPr>
          <p:cNvSpPr/>
          <p:nvPr/>
        </p:nvSpPr>
        <p:spPr>
          <a:xfrm>
            <a:off x="10446054" y="4650847"/>
            <a:ext cx="322707" cy="304037"/>
          </a:xfrm>
          <a:custGeom>
            <a:avLst/>
            <a:gdLst>
              <a:gd name="connsiteX0" fmla="*/ 304133 w 322707"/>
              <a:gd name="connsiteY0" fmla="*/ 0 h 304037"/>
              <a:gd name="connsiteX1" fmla="*/ 322707 w 322707"/>
              <a:gd name="connsiteY1" fmla="*/ 304038 h 304037"/>
              <a:gd name="connsiteX2" fmla="*/ 155162 w 322707"/>
              <a:gd name="connsiteY2" fmla="*/ 304038 h 304037"/>
              <a:gd name="connsiteX3" fmla="*/ 12382 w 322707"/>
              <a:gd name="connsiteY3" fmla="*/ 304038 h 304037"/>
              <a:gd name="connsiteX4" fmla="*/ 0 w 322707"/>
              <a:gd name="connsiteY4" fmla="*/ 6191 h 304037"/>
              <a:gd name="connsiteX5" fmla="*/ 304133 w 322707"/>
              <a:gd name="connsiteY5" fmla="*/ 0 h 304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2707" h="304037">
                <a:moveTo>
                  <a:pt x="304133" y="0"/>
                </a:moveTo>
                <a:lnTo>
                  <a:pt x="322707" y="304038"/>
                </a:lnTo>
                <a:lnTo>
                  <a:pt x="155162" y="304038"/>
                </a:lnTo>
                <a:lnTo>
                  <a:pt x="12382" y="304038"/>
                </a:lnTo>
                <a:lnTo>
                  <a:pt x="0" y="6191"/>
                </a:lnTo>
                <a:lnTo>
                  <a:pt x="304133" y="0"/>
                </a:lnTo>
                <a:close/>
              </a:path>
            </a:pathLst>
          </a:custGeom>
          <a:solidFill>
            <a:srgbClr val="E6E7E8"/>
          </a:solidFill>
          <a:ln w="1143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18C9A04A-FC1E-9EE1-9162-BCCD6F1168EA}"/>
              </a:ext>
            </a:extLst>
          </p:cNvPr>
          <p:cNvSpPr/>
          <p:nvPr/>
        </p:nvSpPr>
        <p:spPr>
          <a:xfrm>
            <a:off x="10911445" y="4129639"/>
            <a:ext cx="403383" cy="440531"/>
          </a:xfrm>
          <a:custGeom>
            <a:avLst/>
            <a:gdLst>
              <a:gd name="connsiteX0" fmla="*/ 0 w 403383"/>
              <a:gd name="connsiteY0" fmla="*/ 223361 h 440531"/>
              <a:gd name="connsiteX1" fmla="*/ 6191 w 403383"/>
              <a:gd name="connsiteY1" fmla="*/ 440531 h 440531"/>
              <a:gd name="connsiteX2" fmla="*/ 161354 w 403383"/>
              <a:gd name="connsiteY2" fmla="*/ 440531 h 440531"/>
              <a:gd name="connsiteX3" fmla="*/ 242030 w 403383"/>
              <a:gd name="connsiteY3" fmla="*/ 421957 h 440531"/>
              <a:gd name="connsiteX4" fmla="*/ 235839 w 403383"/>
              <a:gd name="connsiteY4" fmla="*/ 353663 h 440531"/>
              <a:gd name="connsiteX5" fmla="*/ 403384 w 403383"/>
              <a:gd name="connsiteY5" fmla="*/ 347472 h 440531"/>
              <a:gd name="connsiteX6" fmla="*/ 403384 w 403383"/>
              <a:gd name="connsiteY6" fmla="*/ 43434 h 440531"/>
              <a:gd name="connsiteX7" fmla="*/ 155162 w 403383"/>
              <a:gd name="connsiteY7" fmla="*/ 49625 h 440531"/>
              <a:gd name="connsiteX8" fmla="*/ 161354 w 403383"/>
              <a:gd name="connsiteY8" fmla="*/ 0 h 440531"/>
              <a:gd name="connsiteX9" fmla="*/ 117920 w 403383"/>
              <a:gd name="connsiteY9" fmla="*/ 12382 h 440531"/>
              <a:gd name="connsiteX10" fmla="*/ 0 w 403383"/>
              <a:gd name="connsiteY10" fmla="*/ 130302 h 440531"/>
              <a:gd name="connsiteX11" fmla="*/ 0 w 403383"/>
              <a:gd name="connsiteY11" fmla="*/ 223361 h 440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03383" h="440531">
                <a:moveTo>
                  <a:pt x="0" y="223361"/>
                </a:moveTo>
                <a:lnTo>
                  <a:pt x="6191" y="440531"/>
                </a:lnTo>
                <a:lnTo>
                  <a:pt x="161354" y="440531"/>
                </a:lnTo>
                <a:lnTo>
                  <a:pt x="242030" y="421957"/>
                </a:lnTo>
                <a:lnTo>
                  <a:pt x="235839" y="353663"/>
                </a:lnTo>
                <a:lnTo>
                  <a:pt x="403384" y="347472"/>
                </a:lnTo>
                <a:lnTo>
                  <a:pt x="403384" y="43434"/>
                </a:lnTo>
                <a:lnTo>
                  <a:pt x="155162" y="49625"/>
                </a:lnTo>
                <a:lnTo>
                  <a:pt x="161354" y="0"/>
                </a:lnTo>
                <a:lnTo>
                  <a:pt x="117920" y="12382"/>
                </a:lnTo>
                <a:lnTo>
                  <a:pt x="0" y="130302"/>
                </a:lnTo>
                <a:lnTo>
                  <a:pt x="0" y="223361"/>
                </a:lnTo>
                <a:close/>
              </a:path>
            </a:pathLst>
          </a:custGeom>
          <a:solidFill>
            <a:srgbClr val="E6E7E8"/>
          </a:solidFill>
          <a:ln w="1143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05085201-AE8D-86D2-A33E-B676E6171F4B}"/>
              </a:ext>
            </a:extLst>
          </p:cNvPr>
          <p:cNvSpPr/>
          <p:nvPr/>
        </p:nvSpPr>
        <p:spPr>
          <a:xfrm>
            <a:off x="8528672" y="1566843"/>
            <a:ext cx="874871" cy="459200"/>
          </a:xfrm>
          <a:custGeom>
            <a:avLst/>
            <a:gdLst>
              <a:gd name="connsiteX0" fmla="*/ 874871 w 874871"/>
              <a:gd name="connsiteY0" fmla="*/ 155162 h 459200"/>
              <a:gd name="connsiteX1" fmla="*/ 868680 w 874871"/>
              <a:gd name="connsiteY1" fmla="*/ 6191 h 459200"/>
              <a:gd name="connsiteX2" fmla="*/ 837628 w 874871"/>
              <a:gd name="connsiteY2" fmla="*/ 0 h 459200"/>
              <a:gd name="connsiteX3" fmla="*/ 763238 w 874871"/>
              <a:gd name="connsiteY3" fmla="*/ 18669 h 459200"/>
              <a:gd name="connsiteX4" fmla="*/ 682561 w 874871"/>
              <a:gd name="connsiteY4" fmla="*/ 24860 h 459200"/>
              <a:gd name="connsiteX5" fmla="*/ 452914 w 874871"/>
              <a:gd name="connsiteY5" fmla="*/ 136493 h 459200"/>
              <a:gd name="connsiteX6" fmla="*/ 328898 w 874871"/>
              <a:gd name="connsiteY6" fmla="*/ 242030 h 459200"/>
              <a:gd name="connsiteX7" fmla="*/ 310229 w 874871"/>
              <a:gd name="connsiteY7" fmla="*/ 210979 h 459200"/>
              <a:gd name="connsiteX8" fmla="*/ 248221 w 874871"/>
              <a:gd name="connsiteY8" fmla="*/ 192405 h 459200"/>
              <a:gd name="connsiteX9" fmla="*/ 179927 w 874871"/>
              <a:gd name="connsiteY9" fmla="*/ 217170 h 459200"/>
              <a:gd name="connsiteX10" fmla="*/ 74485 w 874871"/>
              <a:gd name="connsiteY10" fmla="*/ 136493 h 459200"/>
              <a:gd name="connsiteX11" fmla="*/ 0 w 874871"/>
              <a:gd name="connsiteY11" fmla="*/ 155162 h 459200"/>
              <a:gd name="connsiteX12" fmla="*/ 0 w 874871"/>
              <a:gd name="connsiteY12" fmla="*/ 459200 h 459200"/>
              <a:gd name="connsiteX13" fmla="*/ 347472 w 874871"/>
              <a:gd name="connsiteY13" fmla="*/ 459200 h 459200"/>
              <a:gd name="connsiteX14" fmla="*/ 347472 w 874871"/>
              <a:gd name="connsiteY14" fmla="*/ 310229 h 459200"/>
              <a:gd name="connsiteX15" fmla="*/ 515017 w 874871"/>
              <a:gd name="connsiteY15" fmla="*/ 304038 h 459200"/>
              <a:gd name="connsiteX16" fmla="*/ 515017 w 874871"/>
              <a:gd name="connsiteY16" fmla="*/ 155162 h 459200"/>
              <a:gd name="connsiteX17" fmla="*/ 874871 w 874871"/>
              <a:gd name="connsiteY17" fmla="*/ 155162 h 45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874871" h="459200">
                <a:moveTo>
                  <a:pt x="874871" y="155162"/>
                </a:moveTo>
                <a:lnTo>
                  <a:pt x="868680" y="6191"/>
                </a:lnTo>
                <a:lnTo>
                  <a:pt x="837628" y="0"/>
                </a:lnTo>
                <a:lnTo>
                  <a:pt x="763238" y="18669"/>
                </a:lnTo>
                <a:lnTo>
                  <a:pt x="682561" y="24860"/>
                </a:lnTo>
                <a:lnTo>
                  <a:pt x="452914" y="136493"/>
                </a:lnTo>
                <a:lnTo>
                  <a:pt x="328898" y="242030"/>
                </a:lnTo>
                <a:lnTo>
                  <a:pt x="310229" y="210979"/>
                </a:lnTo>
                <a:lnTo>
                  <a:pt x="248221" y="192405"/>
                </a:lnTo>
                <a:lnTo>
                  <a:pt x="179927" y="217170"/>
                </a:lnTo>
                <a:lnTo>
                  <a:pt x="74485" y="136493"/>
                </a:lnTo>
                <a:lnTo>
                  <a:pt x="0" y="155162"/>
                </a:lnTo>
                <a:lnTo>
                  <a:pt x="0" y="459200"/>
                </a:lnTo>
                <a:lnTo>
                  <a:pt x="347472" y="459200"/>
                </a:lnTo>
                <a:lnTo>
                  <a:pt x="347472" y="310229"/>
                </a:lnTo>
                <a:lnTo>
                  <a:pt x="515017" y="304038"/>
                </a:lnTo>
                <a:lnTo>
                  <a:pt x="515017" y="155162"/>
                </a:lnTo>
                <a:lnTo>
                  <a:pt x="874871" y="155162"/>
                </a:lnTo>
                <a:close/>
              </a:path>
            </a:pathLst>
          </a:custGeom>
          <a:solidFill>
            <a:srgbClr val="E6E7E8"/>
          </a:solidFill>
          <a:ln w="1143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23F31FBF-33EA-363C-7050-25E1F2451E6B}"/>
              </a:ext>
            </a:extLst>
          </p:cNvPr>
          <p:cNvSpPr/>
          <p:nvPr/>
        </p:nvSpPr>
        <p:spPr>
          <a:xfrm>
            <a:off x="7448918" y="1337290"/>
            <a:ext cx="477774" cy="465391"/>
          </a:xfrm>
          <a:custGeom>
            <a:avLst/>
            <a:gdLst>
              <a:gd name="connsiteX0" fmla="*/ 390906 w 477774"/>
              <a:gd name="connsiteY0" fmla="*/ 465391 h 465391"/>
              <a:gd name="connsiteX1" fmla="*/ 390906 w 477774"/>
              <a:gd name="connsiteY1" fmla="*/ 254413 h 465391"/>
              <a:gd name="connsiteX2" fmla="*/ 477774 w 477774"/>
              <a:gd name="connsiteY2" fmla="*/ 248126 h 465391"/>
              <a:gd name="connsiteX3" fmla="*/ 471583 w 477774"/>
              <a:gd name="connsiteY3" fmla="*/ 173736 h 465391"/>
              <a:gd name="connsiteX4" fmla="*/ 440531 w 477774"/>
              <a:gd name="connsiteY4" fmla="*/ 173736 h 465391"/>
              <a:gd name="connsiteX5" fmla="*/ 440531 w 477774"/>
              <a:gd name="connsiteY5" fmla="*/ 49625 h 465391"/>
              <a:gd name="connsiteX6" fmla="*/ 359950 w 477774"/>
              <a:gd name="connsiteY6" fmla="*/ 55817 h 465391"/>
              <a:gd name="connsiteX7" fmla="*/ 316516 w 477774"/>
              <a:gd name="connsiteY7" fmla="*/ 111633 h 465391"/>
              <a:gd name="connsiteX8" fmla="*/ 291655 w 477774"/>
              <a:gd name="connsiteY8" fmla="*/ 105442 h 465391"/>
              <a:gd name="connsiteX9" fmla="*/ 341281 w 477774"/>
              <a:gd name="connsiteY9" fmla="*/ 43434 h 465391"/>
              <a:gd name="connsiteX10" fmla="*/ 378523 w 477774"/>
              <a:gd name="connsiteY10" fmla="*/ 12382 h 465391"/>
              <a:gd name="connsiteX11" fmla="*/ 359950 w 477774"/>
              <a:gd name="connsiteY11" fmla="*/ 0 h 465391"/>
              <a:gd name="connsiteX12" fmla="*/ 260604 w 477774"/>
              <a:gd name="connsiteY12" fmla="*/ 74390 h 465391"/>
              <a:gd name="connsiteX13" fmla="*/ 223456 w 477774"/>
              <a:gd name="connsiteY13" fmla="*/ 80677 h 465391"/>
              <a:gd name="connsiteX14" fmla="*/ 223456 w 477774"/>
              <a:gd name="connsiteY14" fmla="*/ 111633 h 465391"/>
              <a:gd name="connsiteX15" fmla="*/ 179927 w 477774"/>
              <a:gd name="connsiteY15" fmla="*/ 161258 h 465391"/>
              <a:gd name="connsiteX16" fmla="*/ 148971 w 477774"/>
              <a:gd name="connsiteY16" fmla="*/ 167545 h 465391"/>
              <a:gd name="connsiteX17" fmla="*/ 186214 w 477774"/>
              <a:gd name="connsiteY17" fmla="*/ 18574 h 465391"/>
              <a:gd name="connsiteX18" fmla="*/ 93059 w 477774"/>
              <a:gd name="connsiteY18" fmla="*/ 18574 h 465391"/>
              <a:gd name="connsiteX19" fmla="*/ 86868 w 477774"/>
              <a:gd name="connsiteY19" fmla="*/ 86868 h 465391"/>
              <a:gd name="connsiteX20" fmla="*/ 0 w 477774"/>
              <a:gd name="connsiteY20" fmla="*/ 93059 h 465391"/>
              <a:gd name="connsiteX21" fmla="*/ 0 w 477774"/>
              <a:gd name="connsiteY21" fmla="*/ 465391 h 465391"/>
              <a:gd name="connsiteX22" fmla="*/ 390906 w 477774"/>
              <a:gd name="connsiteY22" fmla="*/ 465391 h 465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77774" h="465391">
                <a:moveTo>
                  <a:pt x="390906" y="465391"/>
                </a:moveTo>
                <a:lnTo>
                  <a:pt x="390906" y="254413"/>
                </a:lnTo>
                <a:lnTo>
                  <a:pt x="477774" y="248126"/>
                </a:lnTo>
                <a:lnTo>
                  <a:pt x="471583" y="173736"/>
                </a:lnTo>
                <a:lnTo>
                  <a:pt x="440531" y="173736"/>
                </a:lnTo>
                <a:lnTo>
                  <a:pt x="440531" y="49625"/>
                </a:lnTo>
                <a:lnTo>
                  <a:pt x="359950" y="55817"/>
                </a:lnTo>
                <a:lnTo>
                  <a:pt x="316516" y="111633"/>
                </a:lnTo>
                <a:lnTo>
                  <a:pt x="291655" y="105442"/>
                </a:lnTo>
                <a:lnTo>
                  <a:pt x="341281" y="43434"/>
                </a:lnTo>
                <a:lnTo>
                  <a:pt x="378523" y="12382"/>
                </a:lnTo>
                <a:lnTo>
                  <a:pt x="359950" y="0"/>
                </a:lnTo>
                <a:lnTo>
                  <a:pt x="260604" y="74390"/>
                </a:lnTo>
                <a:lnTo>
                  <a:pt x="223456" y="80677"/>
                </a:lnTo>
                <a:lnTo>
                  <a:pt x="223456" y="111633"/>
                </a:lnTo>
                <a:lnTo>
                  <a:pt x="179927" y="161258"/>
                </a:lnTo>
                <a:lnTo>
                  <a:pt x="148971" y="167545"/>
                </a:lnTo>
                <a:lnTo>
                  <a:pt x="186214" y="18574"/>
                </a:lnTo>
                <a:lnTo>
                  <a:pt x="93059" y="18574"/>
                </a:lnTo>
                <a:lnTo>
                  <a:pt x="86868" y="86868"/>
                </a:lnTo>
                <a:lnTo>
                  <a:pt x="0" y="93059"/>
                </a:lnTo>
                <a:lnTo>
                  <a:pt x="0" y="465391"/>
                </a:lnTo>
                <a:lnTo>
                  <a:pt x="390906" y="465391"/>
                </a:lnTo>
                <a:close/>
              </a:path>
            </a:pathLst>
          </a:custGeom>
          <a:solidFill>
            <a:srgbClr val="E6E7E8"/>
          </a:solidFill>
          <a:ln w="1143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4C905CD4-59D0-3318-F6E9-714E6D2562F0}"/>
              </a:ext>
            </a:extLst>
          </p:cNvPr>
          <p:cNvSpPr/>
          <p:nvPr/>
        </p:nvSpPr>
        <p:spPr>
          <a:xfrm>
            <a:off x="7827441" y="1951558"/>
            <a:ext cx="359949" cy="459200"/>
          </a:xfrm>
          <a:custGeom>
            <a:avLst/>
            <a:gdLst>
              <a:gd name="connsiteX0" fmla="*/ 12383 w 359949"/>
              <a:gd name="connsiteY0" fmla="*/ 0 h 459200"/>
              <a:gd name="connsiteX1" fmla="*/ 359950 w 359949"/>
              <a:gd name="connsiteY1" fmla="*/ 0 h 459200"/>
              <a:gd name="connsiteX2" fmla="*/ 359950 w 359949"/>
              <a:gd name="connsiteY2" fmla="*/ 229648 h 459200"/>
              <a:gd name="connsiteX3" fmla="*/ 353759 w 359949"/>
              <a:gd name="connsiteY3" fmla="*/ 304038 h 459200"/>
              <a:gd name="connsiteX4" fmla="*/ 297847 w 359949"/>
              <a:gd name="connsiteY4" fmla="*/ 304038 h 459200"/>
              <a:gd name="connsiteX5" fmla="*/ 297847 w 359949"/>
              <a:gd name="connsiteY5" fmla="*/ 459200 h 459200"/>
              <a:gd name="connsiteX6" fmla="*/ 210979 w 359949"/>
              <a:gd name="connsiteY6" fmla="*/ 459200 h 459200"/>
              <a:gd name="connsiteX7" fmla="*/ 93059 w 359949"/>
              <a:gd name="connsiteY7" fmla="*/ 397097 h 459200"/>
              <a:gd name="connsiteX8" fmla="*/ 62008 w 359949"/>
              <a:gd name="connsiteY8" fmla="*/ 409575 h 459200"/>
              <a:gd name="connsiteX9" fmla="*/ 18669 w 359949"/>
              <a:gd name="connsiteY9" fmla="*/ 390906 h 459200"/>
              <a:gd name="connsiteX10" fmla="*/ 0 w 359949"/>
              <a:gd name="connsiteY10" fmla="*/ 347472 h 459200"/>
              <a:gd name="connsiteX11" fmla="*/ 31052 w 359949"/>
              <a:gd name="connsiteY11" fmla="*/ 316516 h 459200"/>
              <a:gd name="connsiteX12" fmla="*/ 12383 w 359949"/>
              <a:gd name="connsiteY12" fmla="*/ 279273 h 459200"/>
              <a:gd name="connsiteX13" fmla="*/ 12383 w 359949"/>
              <a:gd name="connsiteY13" fmla="*/ 0 h 45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59949" h="459200">
                <a:moveTo>
                  <a:pt x="12383" y="0"/>
                </a:moveTo>
                <a:lnTo>
                  <a:pt x="359950" y="0"/>
                </a:lnTo>
                <a:lnTo>
                  <a:pt x="359950" y="229648"/>
                </a:lnTo>
                <a:lnTo>
                  <a:pt x="353759" y="304038"/>
                </a:lnTo>
                <a:lnTo>
                  <a:pt x="297847" y="304038"/>
                </a:lnTo>
                <a:lnTo>
                  <a:pt x="297847" y="459200"/>
                </a:lnTo>
                <a:lnTo>
                  <a:pt x="210979" y="459200"/>
                </a:lnTo>
                <a:lnTo>
                  <a:pt x="93059" y="397097"/>
                </a:lnTo>
                <a:lnTo>
                  <a:pt x="62008" y="409575"/>
                </a:lnTo>
                <a:lnTo>
                  <a:pt x="18669" y="390906"/>
                </a:lnTo>
                <a:lnTo>
                  <a:pt x="0" y="347472"/>
                </a:lnTo>
                <a:lnTo>
                  <a:pt x="31052" y="316516"/>
                </a:lnTo>
                <a:lnTo>
                  <a:pt x="12383" y="279273"/>
                </a:lnTo>
                <a:lnTo>
                  <a:pt x="12383" y="0"/>
                </a:lnTo>
                <a:close/>
              </a:path>
            </a:pathLst>
          </a:custGeom>
          <a:solidFill>
            <a:srgbClr val="E6E7E8"/>
          </a:solidFill>
          <a:ln w="1143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6B18B773-6012-B8CF-B988-26BB1387B2B0}"/>
              </a:ext>
            </a:extLst>
          </p:cNvPr>
          <p:cNvSpPr/>
          <p:nvPr/>
        </p:nvSpPr>
        <p:spPr>
          <a:xfrm>
            <a:off x="6257531" y="1511026"/>
            <a:ext cx="980408" cy="570833"/>
          </a:xfrm>
          <a:custGeom>
            <a:avLst/>
            <a:gdLst>
              <a:gd name="connsiteX0" fmla="*/ 366141 w 980408"/>
              <a:gd name="connsiteY0" fmla="*/ 0 h 570833"/>
              <a:gd name="connsiteX1" fmla="*/ 235839 w 980408"/>
              <a:gd name="connsiteY1" fmla="*/ 93059 h 570833"/>
              <a:gd name="connsiteX2" fmla="*/ 86868 w 980408"/>
              <a:gd name="connsiteY2" fmla="*/ 130302 h 570833"/>
              <a:gd name="connsiteX3" fmla="*/ 0 w 980408"/>
              <a:gd name="connsiteY3" fmla="*/ 179927 h 570833"/>
              <a:gd name="connsiteX4" fmla="*/ 148876 w 980408"/>
              <a:gd name="connsiteY4" fmla="*/ 241935 h 570833"/>
              <a:gd name="connsiteX5" fmla="*/ 198596 w 980408"/>
              <a:gd name="connsiteY5" fmla="*/ 372332 h 570833"/>
              <a:gd name="connsiteX6" fmla="*/ 335090 w 980408"/>
              <a:gd name="connsiteY6" fmla="*/ 409480 h 570833"/>
              <a:gd name="connsiteX7" fmla="*/ 738378 w 980408"/>
              <a:gd name="connsiteY7" fmla="*/ 515017 h 570833"/>
              <a:gd name="connsiteX8" fmla="*/ 893540 w 980408"/>
              <a:gd name="connsiteY8" fmla="*/ 539877 h 570833"/>
              <a:gd name="connsiteX9" fmla="*/ 980408 w 980408"/>
              <a:gd name="connsiteY9" fmla="*/ 570833 h 570833"/>
              <a:gd name="connsiteX10" fmla="*/ 980408 w 980408"/>
              <a:gd name="connsiteY10" fmla="*/ 366046 h 570833"/>
              <a:gd name="connsiteX11" fmla="*/ 713613 w 980408"/>
              <a:gd name="connsiteY11" fmla="*/ 366046 h 570833"/>
              <a:gd name="connsiteX12" fmla="*/ 713613 w 980408"/>
              <a:gd name="connsiteY12" fmla="*/ 217170 h 570833"/>
              <a:gd name="connsiteX13" fmla="*/ 453009 w 980408"/>
              <a:gd name="connsiteY13" fmla="*/ 217170 h 570833"/>
              <a:gd name="connsiteX14" fmla="*/ 459200 w 980408"/>
              <a:gd name="connsiteY14" fmla="*/ 148876 h 570833"/>
              <a:gd name="connsiteX15" fmla="*/ 372332 w 980408"/>
              <a:gd name="connsiteY15" fmla="*/ 142684 h 570833"/>
              <a:gd name="connsiteX16" fmla="*/ 366141 w 980408"/>
              <a:gd name="connsiteY16" fmla="*/ 0 h 570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980408" h="570833">
                <a:moveTo>
                  <a:pt x="366141" y="0"/>
                </a:moveTo>
                <a:lnTo>
                  <a:pt x="235839" y="93059"/>
                </a:lnTo>
                <a:lnTo>
                  <a:pt x="86868" y="130302"/>
                </a:lnTo>
                <a:lnTo>
                  <a:pt x="0" y="179927"/>
                </a:lnTo>
                <a:lnTo>
                  <a:pt x="148876" y="241935"/>
                </a:lnTo>
                <a:lnTo>
                  <a:pt x="198596" y="372332"/>
                </a:lnTo>
                <a:lnTo>
                  <a:pt x="335090" y="409480"/>
                </a:lnTo>
                <a:lnTo>
                  <a:pt x="738378" y="515017"/>
                </a:lnTo>
                <a:lnTo>
                  <a:pt x="893540" y="539877"/>
                </a:lnTo>
                <a:lnTo>
                  <a:pt x="980408" y="570833"/>
                </a:lnTo>
                <a:lnTo>
                  <a:pt x="980408" y="366046"/>
                </a:lnTo>
                <a:lnTo>
                  <a:pt x="713613" y="366046"/>
                </a:lnTo>
                <a:lnTo>
                  <a:pt x="713613" y="217170"/>
                </a:lnTo>
                <a:lnTo>
                  <a:pt x="453009" y="217170"/>
                </a:lnTo>
                <a:lnTo>
                  <a:pt x="459200" y="148876"/>
                </a:lnTo>
                <a:lnTo>
                  <a:pt x="372332" y="142684"/>
                </a:lnTo>
                <a:lnTo>
                  <a:pt x="366141" y="0"/>
                </a:lnTo>
                <a:close/>
              </a:path>
            </a:pathLst>
          </a:custGeom>
          <a:solidFill>
            <a:srgbClr val="E6E7E8"/>
          </a:solidFill>
          <a:ln w="1143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D75B4333-A49B-C200-6613-A7327BC5FBD6}"/>
              </a:ext>
            </a:extLst>
          </p:cNvPr>
          <p:cNvSpPr/>
          <p:nvPr/>
        </p:nvSpPr>
        <p:spPr>
          <a:xfrm>
            <a:off x="7237939" y="1802682"/>
            <a:ext cx="601884" cy="428148"/>
          </a:xfrm>
          <a:custGeom>
            <a:avLst/>
            <a:gdLst>
              <a:gd name="connsiteX0" fmla="*/ 601885 w 601884"/>
              <a:gd name="connsiteY0" fmla="*/ 148876 h 428148"/>
              <a:gd name="connsiteX1" fmla="*/ 601885 w 601884"/>
              <a:gd name="connsiteY1" fmla="*/ 0 h 428148"/>
              <a:gd name="connsiteX2" fmla="*/ 210979 w 601884"/>
              <a:gd name="connsiteY2" fmla="*/ 0 h 428148"/>
              <a:gd name="connsiteX3" fmla="*/ 6191 w 601884"/>
              <a:gd name="connsiteY3" fmla="*/ 0 h 428148"/>
              <a:gd name="connsiteX4" fmla="*/ 0 w 601884"/>
              <a:gd name="connsiteY4" fmla="*/ 74486 h 428148"/>
              <a:gd name="connsiteX5" fmla="*/ 0 w 601884"/>
              <a:gd name="connsiteY5" fmla="*/ 279178 h 428148"/>
              <a:gd name="connsiteX6" fmla="*/ 43434 w 601884"/>
              <a:gd name="connsiteY6" fmla="*/ 304038 h 428148"/>
              <a:gd name="connsiteX7" fmla="*/ 93059 w 601884"/>
              <a:gd name="connsiteY7" fmla="*/ 335090 h 428148"/>
              <a:gd name="connsiteX8" fmla="*/ 179927 w 601884"/>
              <a:gd name="connsiteY8" fmla="*/ 341281 h 428148"/>
              <a:gd name="connsiteX9" fmla="*/ 210979 w 601884"/>
              <a:gd name="connsiteY9" fmla="*/ 359855 h 428148"/>
              <a:gd name="connsiteX10" fmla="*/ 310229 w 601884"/>
              <a:gd name="connsiteY10" fmla="*/ 353663 h 428148"/>
              <a:gd name="connsiteX11" fmla="*/ 601885 w 601884"/>
              <a:gd name="connsiteY11" fmla="*/ 428149 h 428148"/>
              <a:gd name="connsiteX12" fmla="*/ 601885 w 601884"/>
              <a:gd name="connsiteY12" fmla="*/ 148876 h 428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01884" h="428148">
                <a:moveTo>
                  <a:pt x="601885" y="148876"/>
                </a:moveTo>
                <a:lnTo>
                  <a:pt x="601885" y="0"/>
                </a:lnTo>
                <a:lnTo>
                  <a:pt x="210979" y="0"/>
                </a:lnTo>
                <a:lnTo>
                  <a:pt x="6191" y="0"/>
                </a:lnTo>
                <a:lnTo>
                  <a:pt x="0" y="74486"/>
                </a:lnTo>
                <a:lnTo>
                  <a:pt x="0" y="279178"/>
                </a:lnTo>
                <a:lnTo>
                  <a:pt x="43434" y="304038"/>
                </a:lnTo>
                <a:lnTo>
                  <a:pt x="93059" y="335090"/>
                </a:lnTo>
                <a:lnTo>
                  <a:pt x="179927" y="341281"/>
                </a:lnTo>
                <a:lnTo>
                  <a:pt x="210979" y="359855"/>
                </a:lnTo>
                <a:lnTo>
                  <a:pt x="310229" y="353663"/>
                </a:lnTo>
                <a:lnTo>
                  <a:pt x="601885" y="428149"/>
                </a:lnTo>
                <a:lnTo>
                  <a:pt x="601885" y="148876"/>
                </a:lnTo>
                <a:close/>
              </a:path>
            </a:pathLst>
          </a:custGeom>
          <a:solidFill>
            <a:srgbClr val="E6E7E8"/>
          </a:solidFill>
          <a:ln w="1143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BA0DC8B7-2CFC-90DB-320A-1E02D58026D7}"/>
              </a:ext>
            </a:extLst>
          </p:cNvPr>
          <p:cNvSpPr/>
          <p:nvPr/>
        </p:nvSpPr>
        <p:spPr>
          <a:xfrm>
            <a:off x="7591602" y="890473"/>
            <a:ext cx="527494" cy="242030"/>
          </a:xfrm>
          <a:custGeom>
            <a:avLst/>
            <a:gdLst>
              <a:gd name="connsiteX0" fmla="*/ 235839 w 527494"/>
              <a:gd name="connsiteY0" fmla="*/ 12383 h 242030"/>
              <a:gd name="connsiteX1" fmla="*/ 198596 w 527494"/>
              <a:gd name="connsiteY1" fmla="*/ 24860 h 242030"/>
              <a:gd name="connsiteX2" fmla="*/ 68294 w 527494"/>
              <a:gd name="connsiteY2" fmla="*/ 80677 h 242030"/>
              <a:gd name="connsiteX3" fmla="*/ 0 w 527494"/>
              <a:gd name="connsiteY3" fmla="*/ 161354 h 242030"/>
              <a:gd name="connsiteX4" fmla="*/ 117920 w 527494"/>
              <a:gd name="connsiteY4" fmla="*/ 161354 h 242030"/>
              <a:gd name="connsiteX5" fmla="*/ 124111 w 527494"/>
              <a:gd name="connsiteY5" fmla="*/ 235839 h 242030"/>
              <a:gd name="connsiteX6" fmla="*/ 192405 w 527494"/>
              <a:gd name="connsiteY6" fmla="*/ 242030 h 242030"/>
              <a:gd name="connsiteX7" fmla="*/ 242030 w 527494"/>
              <a:gd name="connsiteY7" fmla="*/ 210979 h 242030"/>
              <a:gd name="connsiteX8" fmla="*/ 359950 w 527494"/>
              <a:gd name="connsiteY8" fmla="*/ 130302 h 242030"/>
              <a:gd name="connsiteX9" fmla="*/ 372332 w 527494"/>
              <a:gd name="connsiteY9" fmla="*/ 86868 h 242030"/>
              <a:gd name="connsiteX10" fmla="*/ 527495 w 527494"/>
              <a:gd name="connsiteY10" fmla="*/ 55817 h 242030"/>
              <a:gd name="connsiteX11" fmla="*/ 508825 w 527494"/>
              <a:gd name="connsiteY11" fmla="*/ 12383 h 242030"/>
              <a:gd name="connsiteX12" fmla="*/ 397192 w 527494"/>
              <a:gd name="connsiteY12" fmla="*/ 0 h 242030"/>
              <a:gd name="connsiteX13" fmla="*/ 235839 w 527494"/>
              <a:gd name="connsiteY13" fmla="*/ 12383 h 242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27494" h="242030">
                <a:moveTo>
                  <a:pt x="235839" y="12383"/>
                </a:moveTo>
                <a:lnTo>
                  <a:pt x="198596" y="24860"/>
                </a:lnTo>
                <a:lnTo>
                  <a:pt x="68294" y="80677"/>
                </a:lnTo>
                <a:lnTo>
                  <a:pt x="0" y="161354"/>
                </a:lnTo>
                <a:lnTo>
                  <a:pt x="117920" y="161354"/>
                </a:lnTo>
                <a:lnTo>
                  <a:pt x="124111" y="235839"/>
                </a:lnTo>
                <a:lnTo>
                  <a:pt x="192405" y="242030"/>
                </a:lnTo>
                <a:lnTo>
                  <a:pt x="242030" y="210979"/>
                </a:lnTo>
                <a:lnTo>
                  <a:pt x="359950" y="130302"/>
                </a:lnTo>
                <a:lnTo>
                  <a:pt x="372332" y="86868"/>
                </a:lnTo>
                <a:lnTo>
                  <a:pt x="527495" y="55817"/>
                </a:lnTo>
                <a:lnTo>
                  <a:pt x="508825" y="12383"/>
                </a:lnTo>
                <a:lnTo>
                  <a:pt x="397192" y="0"/>
                </a:lnTo>
                <a:lnTo>
                  <a:pt x="235839" y="12383"/>
                </a:lnTo>
                <a:close/>
              </a:path>
            </a:pathLst>
          </a:custGeom>
          <a:solidFill>
            <a:srgbClr val="E6E7E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984B40-F17A-5B1E-ECAB-E3F9D6202C6A}"/>
              </a:ext>
            </a:extLst>
          </p:cNvPr>
          <p:cNvSpPr/>
          <p:nvPr/>
        </p:nvSpPr>
        <p:spPr>
          <a:xfrm>
            <a:off x="9397352" y="1517218"/>
            <a:ext cx="440626" cy="440531"/>
          </a:xfrm>
          <a:custGeom>
            <a:avLst/>
            <a:gdLst>
              <a:gd name="connsiteX0" fmla="*/ 440627 w 440626"/>
              <a:gd name="connsiteY0" fmla="*/ 440531 h 440531"/>
              <a:gd name="connsiteX1" fmla="*/ 440627 w 440626"/>
              <a:gd name="connsiteY1" fmla="*/ 0 h 440531"/>
              <a:gd name="connsiteX2" fmla="*/ 304038 w 440626"/>
              <a:gd name="connsiteY2" fmla="*/ 55817 h 440531"/>
              <a:gd name="connsiteX3" fmla="*/ 167545 w 440626"/>
              <a:gd name="connsiteY3" fmla="*/ 49625 h 440531"/>
              <a:gd name="connsiteX4" fmla="*/ 74486 w 440626"/>
              <a:gd name="connsiteY4" fmla="*/ 62008 h 440531"/>
              <a:gd name="connsiteX5" fmla="*/ 0 w 440626"/>
              <a:gd name="connsiteY5" fmla="*/ 55817 h 440531"/>
              <a:gd name="connsiteX6" fmla="*/ 6191 w 440626"/>
              <a:gd name="connsiteY6" fmla="*/ 204788 h 440531"/>
              <a:gd name="connsiteX7" fmla="*/ 6191 w 440626"/>
              <a:gd name="connsiteY7" fmla="*/ 440531 h 440531"/>
              <a:gd name="connsiteX8" fmla="*/ 440627 w 440626"/>
              <a:gd name="connsiteY8" fmla="*/ 440531 h 440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0626" h="440531">
                <a:moveTo>
                  <a:pt x="440627" y="440531"/>
                </a:moveTo>
                <a:lnTo>
                  <a:pt x="440627" y="0"/>
                </a:lnTo>
                <a:lnTo>
                  <a:pt x="304038" y="55817"/>
                </a:lnTo>
                <a:lnTo>
                  <a:pt x="167545" y="49625"/>
                </a:lnTo>
                <a:lnTo>
                  <a:pt x="74486" y="62008"/>
                </a:lnTo>
                <a:lnTo>
                  <a:pt x="0" y="55817"/>
                </a:lnTo>
                <a:lnTo>
                  <a:pt x="6191" y="204788"/>
                </a:lnTo>
                <a:lnTo>
                  <a:pt x="6191" y="440531"/>
                </a:lnTo>
                <a:lnTo>
                  <a:pt x="440627" y="440531"/>
                </a:lnTo>
                <a:close/>
              </a:path>
            </a:pathLst>
          </a:custGeom>
          <a:solidFill>
            <a:srgbClr val="E6E7E8"/>
          </a:solidFill>
          <a:ln w="1143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E896EE47-77B7-9283-8FB8-625D5CD74F94}"/>
              </a:ext>
            </a:extLst>
          </p:cNvPr>
          <p:cNvSpPr/>
          <p:nvPr/>
        </p:nvSpPr>
        <p:spPr>
          <a:xfrm>
            <a:off x="7839823" y="1386915"/>
            <a:ext cx="688848" cy="794289"/>
          </a:xfrm>
          <a:custGeom>
            <a:avLst/>
            <a:gdLst>
              <a:gd name="connsiteX0" fmla="*/ 688848 w 688848"/>
              <a:gd name="connsiteY0" fmla="*/ 639128 h 794289"/>
              <a:gd name="connsiteX1" fmla="*/ 688848 w 688848"/>
              <a:gd name="connsiteY1" fmla="*/ 335090 h 794289"/>
              <a:gd name="connsiteX2" fmla="*/ 670179 w 688848"/>
              <a:gd name="connsiteY2" fmla="*/ 335090 h 794289"/>
              <a:gd name="connsiteX3" fmla="*/ 651605 w 688848"/>
              <a:gd name="connsiteY3" fmla="*/ 353663 h 794289"/>
              <a:gd name="connsiteX4" fmla="*/ 527495 w 688848"/>
              <a:gd name="connsiteY4" fmla="*/ 347472 h 794289"/>
              <a:gd name="connsiteX5" fmla="*/ 508825 w 688848"/>
              <a:gd name="connsiteY5" fmla="*/ 285464 h 794289"/>
              <a:gd name="connsiteX6" fmla="*/ 465487 w 688848"/>
              <a:gd name="connsiteY6" fmla="*/ 235744 h 794289"/>
              <a:gd name="connsiteX7" fmla="*/ 434435 w 688848"/>
              <a:gd name="connsiteY7" fmla="*/ 229553 h 794289"/>
              <a:gd name="connsiteX8" fmla="*/ 409575 w 688848"/>
              <a:gd name="connsiteY8" fmla="*/ 173736 h 794289"/>
              <a:gd name="connsiteX9" fmla="*/ 378524 w 688848"/>
              <a:gd name="connsiteY9" fmla="*/ 155162 h 794289"/>
              <a:gd name="connsiteX10" fmla="*/ 372332 w 688848"/>
              <a:gd name="connsiteY10" fmla="*/ 93059 h 794289"/>
              <a:gd name="connsiteX11" fmla="*/ 322707 w 688848"/>
              <a:gd name="connsiteY11" fmla="*/ 62008 h 794289"/>
              <a:gd name="connsiteX12" fmla="*/ 142780 w 688848"/>
              <a:gd name="connsiteY12" fmla="*/ 0 h 794289"/>
              <a:gd name="connsiteX13" fmla="*/ 49721 w 688848"/>
              <a:gd name="connsiteY13" fmla="*/ 0 h 794289"/>
              <a:gd name="connsiteX14" fmla="*/ 49721 w 688848"/>
              <a:gd name="connsiteY14" fmla="*/ 124111 h 794289"/>
              <a:gd name="connsiteX15" fmla="*/ 80677 w 688848"/>
              <a:gd name="connsiteY15" fmla="*/ 124111 h 794289"/>
              <a:gd name="connsiteX16" fmla="*/ 86868 w 688848"/>
              <a:gd name="connsiteY16" fmla="*/ 198596 h 794289"/>
              <a:gd name="connsiteX17" fmla="*/ 0 w 688848"/>
              <a:gd name="connsiteY17" fmla="*/ 204788 h 794289"/>
              <a:gd name="connsiteX18" fmla="*/ 0 w 688848"/>
              <a:gd name="connsiteY18" fmla="*/ 415766 h 794289"/>
              <a:gd name="connsiteX19" fmla="*/ 0 w 688848"/>
              <a:gd name="connsiteY19" fmla="*/ 564642 h 794289"/>
              <a:gd name="connsiteX20" fmla="*/ 347567 w 688848"/>
              <a:gd name="connsiteY20" fmla="*/ 564642 h 794289"/>
              <a:gd name="connsiteX21" fmla="*/ 347567 w 688848"/>
              <a:gd name="connsiteY21" fmla="*/ 794290 h 794289"/>
              <a:gd name="connsiteX22" fmla="*/ 521303 w 688848"/>
              <a:gd name="connsiteY22" fmla="*/ 794290 h 794289"/>
              <a:gd name="connsiteX23" fmla="*/ 589598 w 688848"/>
              <a:gd name="connsiteY23" fmla="*/ 794290 h 794289"/>
              <a:gd name="connsiteX24" fmla="*/ 595789 w 688848"/>
              <a:gd name="connsiteY24" fmla="*/ 639128 h 794289"/>
              <a:gd name="connsiteX25" fmla="*/ 688848 w 688848"/>
              <a:gd name="connsiteY25" fmla="*/ 639128 h 794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88848" h="794289">
                <a:moveTo>
                  <a:pt x="688848" y="639128"/>
                </a:moveTo>
                <a:lnTo>
                  <a:pt x="688848" y="335090"/>
                </a:lnTo>
                <a:lnTo>
                  <a:pt x="670179" y="335090"/>
                </a:lnTo>
                <a:lnTo>
                  <a:pt x="651605" y="353663"/>
                </a:lnTo>
                <a:lnTo>
                  <a:pt x="527495" y="347472"/>
                </a:lnTo>
                <a:lnTo>
                  <a:pt x="508825" y="285464"/>
                </a:lnTo>
                <a:lnTo>
                  <a:pt x="465487" y="235744"/>
                </a:lnTo>
                <a:lnTo>
                  <a:pt x="434435" y="229553"/>
                </a:lnTo>
                <a:lnTo>
                  <a:pt x="409575" y="173736"/>
                </a:lnTo>
                <a:lnTo>
                  <a:pt x="378524" y="155162"/>
                </a:lnTo>
                <a:lnTo>
                  <a:pt x="372332" y="93059"/>
                </a:lnTo>
                <a:lnTo>
                  <a:pt x="322707" y="62008"/>
                </a:lnTo>
                <a:lnTo>
                  <a:pt x="142780" y="0"/>
                </a:lnTo>
                <a:lnTo>
                  <a:pt x="49721" y="0"/>
                </a:lnTo>
                <a:lnTo>
                  <a:pt x="49721" y="124111"/>
                </a:lnTo>
                <a:lnTo>
                  <a:pt x="80677" y="124111"/>
                </a:lnTo>
                <a:lnTo>
                  <a:pt x="86868" y="198596"/>
                </a:lnTo>
                <a:lnTo>
                  <a:pt x="0" y="204788"/>
                </a:lnTo>
                <a:lnTo>
                  <a:pt x="0" y="415766"/>
                </a:lnTo>
                <a:lnTo>
                  <a:pt x="0" y="564642"/>
                </a:lnTo>
                <a:lnTo>
                  <a:pt x="347567" y="564642"/>
                </a:lnTo>
                <a:lnTo>
                  <a:pt x="347567" y="794290"/>
                </a:lnTo>
                <a:lnTo>
                  <a:pt x="521303" y="794290"/>
                </a:lnTo>
                <a:lnTo>
                  <a:pt x="589598" y="794290"/>
                </a:lnTo>
                <a:lnTo>
                  <a:pt x="595789" y="639128"/>
                </a:lnTo>
                <a:lnTo>
                  <a:pt x="688848" y="639128"/>
                </a:lnTo>
                <a:close/>
              </a:path>
            </a:pathLst>
          </a:custGeom>
          <a:solidFill>
            <a:srgbClr val="E6E7E8"/>
          </a:solidFill>
          <a:ln w="1143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79915660-607F-2106-7484-1FE6DE63EFFD}"/>
              </a:ext>
            </a:extLst>
          </p:cNvPr>
          <p:cNvSpPr/>
          <p:nvPr/>
        </p:nvSpPr>
        <p:spPr>
          <a:xfrm>
            <a:off x="6623671" y="1293856"/>
            <a:ext cx="694944" cy="583215"/>
          </a:xfrm>
          <a:custGeom>
            <a:avLst/>
            <a:gdLst>
              <a:gd name="connsiteX0" fmla="*/ 614267 w 694944"/>
              <a:gd name="connsiteY0" fmla="*/ 583216 h 583215"/>
              <a:gd name="connsiteX1" fmla="*/ 620459 w 694944"/>
              <a:gd name="connsiteY1" fmla="*/ 508825 h 583215"/>
              <a:gd name="connsiteX2" fmla="*/ 620459 w 694944"/>
              <a:gd name="connsiteY2" fmla="*/ 291656 h 583215"/>
              <a:gd name="connsiteX3" fmla="*/ 694944 w 694944"/>
              <a:gd name="connsiteY3" fmla="*/ 285369 h 583215"/>
              <a:gd name="connsiteX4" fmla="*/ 694944 w 694944"/>
              <a:gd name="connsiteY4" fmla="*/ 210979 h 583215"/>
              <a:gd name="connsiteX5" fmla="*/ 657701 w 694944"/>
              <a:gd name="connsiteY5" fmla="*/ 210979 h 583215"/>
              <a:gd name="connsiteX6" fmla="*/ 651510 w 694944"/>
              <a:gd name="connsiteY6" fmla="*/ 0 h 583215"/>
              <a:gd name="connsiteX7" fmla="*/ 595694 w 694944"/>
              <a:gd name="connsiteY7" fmla="*/ 12383 h 583215"/>
              <a:gd name="connsiteX8" fmla="*/ 502634 w 694944"/>
              <a:gd name="connsiteY8" fmla="*/ 24765 h 583215"/>
              <a:gd name="connsiteX9" fmla="*/ 440531 w 694944"/>
              <a:gd name="connsiteY9" fmla="*/ 99251 h 583215"/>
              <a:gd name="connsiteX10" fmla="*/ 341281 w 694944"/>
              <a:gd name="connsiteY10" fmla="*/ 142685 h 583215"/>
              <a:gd name="connsiteX11" fmla="*/ 254413 w 694944"/>
              <a:gd name="connsiteY11" fmla="*/ 136493 h 583215"/>
              <a:gd name="connsiteX12" fmla="*/ 217170 w 694944"/>
              <a:gd name="connsiteY12" fmla="*/ 155067 h 583215"/>
              <a:gd name="connsiteX13" fmla="*/ 62008 w 694944"/>
              <a:gd name="connsiteY13" fmla="*/ 167545 h 583215"/>
              <a:gd name="connsiteX14" fmla="*/ 0 w 694944"/>
              <a:gd name="connsiteY14" fmla="*/ 217170 h 583215"/>
              <a:gd name="connsiteX15" fmla="*/ 6191 w 694944"/>
              <a:gd name="connsiteY15" fmla="*/ 359855 h 583215"/>
              <a:gd name="connsiteX16" fmla="*/ 93059 w 694944"/>
              <a:gd name="connsiteY16" fmla="*/ 366046 h 583215"/>
              <a:gd name="connsiteX17" fmla="*/ 86868 w 694944"/>
              <a:gd name="connsiteY17" fmla="*/ 434340 h 583215"/>
              <a:gd name="connsiteX18" fmla="*/ 347472 w 694944"/>
              <a:gd name="connsiteY18" fmla="*/ 434340 h 583215"/>
              <a:gd name="connsiteX19" fmla="*/ 347472 w 694944"/>
              <a:gd name="connsiteY19" fmla="*/ 583216 h 583215"/>
              <a:gd name="connsiteX20" fmla="*/ 614267 w 694944"/>
              <a:gd name="connsiteY20" fmla="*/ 583216 h 583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94944" h="583215">
                <a:moveTo>
                  <a:pt x="614267" y="583216"/>
                </a:moveTo>
                <a:lnTo>
                  <a:pt x="620459" y="508825"/>
                </a:lnTo>
                <a:lnTo>
                  <a:pt x="620459" y="291656"/>
                </a:lnTo>
                <a:lnTo>
                  <a:pt x="694944" y="285369"/>
                </a:lnTo>
                <a:lnTo>
                  <a:pt x="694944" y="210979"/>
                </a:lnTo>
                <a:lnTo>
                  <a:pt x="657701" y="210979"/>
                </a:lnTo>
                <a:lnTo>
                  <a:pt x="651510" y="0"/>
                </a:lnTo>
                <a:lnTo>
                  <a:pt x="595694" y="12383"/>
                </a:lnTo>
                <a:lnTo>
                  <a:pt x="502634" y="24765"/>
                </a:lnTo>
                <a:lnTo>
                  <a:pt x="440531" y="99251"/>
                </a:lnTo>
                <a:lnTo>
                  <a:pt x="341281" y="142685"/>
                </a:lnTo>
                <a:lnTo>
                  <a:pt x="254413" y="136493"/>
                </a:lnTo>
                <a:lnTo>
                  <a:pt x="217170" y="155067"/>
                </a:lnTo>
                <a:lnTo>
                  <a:pt x="62008" y="167545"/>
                </a:lnTo>
                <a:lnTo>
                  <a:pt x="0" y="217170"/>
                </a:lnTo>
                <a:lnTo>
                  <a:pt x="6191" y="359855"/>
                </a:lnTo>
                <a:lnTo>
                  <a:pt x="93059" y="366046"/>
                </a:lnTo>
                <a:lnTo>
                  <a:pt x="86868" y="434340"/>
                </a:lnTo>
                <a:lnTo>
                  <a:pt x="347472" y="434340"/>
                </a:lnTo>
                <a:lnTo>
                  <a:pt x="347472" y="583216"/>
                </a:lnTo>
                <a:lnTo>
                  <a:pt x="614267" y="583216"/>
                </a:lnTo>
                <a:close/>
              </a:path>
            </a:pathLst>
          </a:custGeom>
          <a:solidFill>
            <a:srgbClr val="E6E7E8"/>
          </a:solidFill>
          <a:ln w="1143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2AAD26F3-F3CE-E0FD-C2C1-2702D4AA9BA0}"/>
              </a:ext>
            </a:extLst>
          </p:cNvPr>
          <p:cNvSpPr/>
          <p:nvPr/>
        </p:nvSpPr>
        <p:spPr>
          <a:xfrm>
            <a:off x="9837978" y="1498644"/>
            <a:ext cx="918400" cy="701135"/>
          </a:xfrm>
          <a:custGeom>
            <a:avLst/>
            <a:gdLst>
              <a:gd name="connsiteX0" fmla="*/ 0 w 918400"/>
              <a:gd name="connsiteY0" fmla="*/ 459105 h 701135"/>
              <a:gd name="connsiteX1" fmla="*/ 0 w 918400"/>
              <a:gd name="connsiteY1" fmla="*/ 18574 h 701135"/>
              <a:gd name="connsiteX2" fmla="*/ 68199 w 918400"/>
              <a:gd name="connsiteY2" fmla="*/ 12383 h 701135"/>
              <a:gd name="connsiteX3" fmla="*/ 198596 w 918400"/>
              <a:gd name="connsiteY3" fmla="*/ 0 h 701135"/>
              <a:gd name="connsiteX4" fmla="*/ 142684 w 918400"/>
              <a:gd name="connsiteY4" fmla="*/ 117824 h 701135"/>
              <a:gd name="connsiteX5" fmla="*/ 136493 w 918400"/>
              <a:gd name="connsiteY5" fmla="*/ 217170 h 701135"/>
              <a:gd name="connsiteX6" fmla="*/ 173736 w 918400"/>
              <a:gd name="connsiteY6" fmla="*/ 260604 h 701135"/>
              <a:gd name="connsiteX7" fmla="*/ 291655 w 918400"/>
              <a:gd name="connsiteY7" fmla="*/ 285369 h 701135"/>
              <a:gd name="connsiteX8" fmla="*/ 384715 w 918400"/>
              <a:gd name="connsiteY8" fmla="*/ 254318 h 701135"/>
              <a:gd name="connsiteX9" fmla="*/ 446722 w 918400"/>
              <a:gd name="connsiteY9" fmla="*/ 272987 h 701135"/>
              <a:gd name="connsiteX10" fmla="*/ 459105 w 918400"/>
              <a:gd name="connsiteY10" fmla="*/ 304038 h 701135"/>
              <a:gd name="connsiteX11" fmla="*/ 608076 w 918400"/>
              <a:gd name="connsiteY11" fmla="*/ 266795 h 701135"/>
              <a:gd name="connsiteX12" fmla="*/ 663988 w 918400"/>
              <a:gd name="connsiteY12" fmla="*/ 285369 h 701135"/>
              <a:gd name="connsiteX13" fmla="*/ 701135 w 918400"/>
              <a:gd name="connsiteY13" fmla="*/ 353663 h 701135"/>
              <a:gd name="connsiteX14" fmla="*/ 719804 w 918400"/>
              <a:gd name="connsiteY14" fmla="*/ 459105 h 701135"/>
              <a:gd name="connsiteX15" fmla="*/ 688753 w 918400"/>
              <a:gd name="connsiteY15" fmla="*/ 502539 h 701135"/>
              <a:gd name="connsiteX16" fmla="*/ 781812 w 918400"/>
              <a:gd name="connsiteY16" fmla="*/ 539782 h 701135"/>
              <a:gd name="connsiteX17" fmla="*/ 825246 w 918400"/>
              <a:gd name="connsiteY17" fmla="*/ 564642 h 701135"/>
              <a:gd name="connsiteX18" fmla="*/ 837724 w 918400"/>
              <a:gd name="connsiteY18" fmla="*/ 626650 h 701135"/>
              <a:gd name="connsiteX19" fmla="*/ 918400 w 918400"/>
              <a:gd name="connsiteY19" fmla="*/ 663893 h 701135"/>
              <a:gd name="connsiteX20" fmla="*/ 918400 w 918400"/>
              <a:gd name="connsiteY20" fmla="*/ 682561 h 701135"/>
              <a:gd name="connsiteX21" fmla="*/ 881158 w 918400"/>
              <a:gd name="connsiteY21" fmla="*/ 701135 h 701135"/>
              <a:gd name="connsiteX22" fmla="*/ 837724 w 918400"/>
              <a:gd name="connsiteY22" fmla="*/ 701135 h 701135"/>
              <a:gd name="connsiteX23" fmla="*/ 837724 w 918400"/>
              <a:gd name="connsiteY23" fmla="*/ 670084 h 701135"/>
              <a:gd name="connsiteX24" fmla="*/ 701135 w 918400"/>
              <a:gd name="connsiteY24" fmla="*/ 670084 h 701135"/>
              <a:gd name="connsiteX25" fmla="*/ 701135 w 918400"/>
              <a:gd name="connsiteY25" fmla="*/ 608076 h 701135"/>
              <a:gd name="connsiteX26" fmla="*/ 614267 w 918400"/>
              <a:gd name="connsiteY26" fmla="*/ 608076 h 701135"/>
              <a:gd name="connsiteX27" fmla="*/ 614267 w 918400"/>
              <a:gd name="connsiteY27" fmla="*/ 533591 h 701135"/>
              <a:gd name="connsiteX28" fmla="*/ 86868 w 918400"/>
              <a:gd name="connsiteY28" fmla="*/ 533591 h 701135"/>
              <a:gd name="connsiteX29" fmla="*/ 80677 w 918400"/>
              <a:gd name="connsiteY29" fmla="*/ 459105 h 701135"/>
              <a:gd name="connsiteX30" fmla="*/ 0 w 918400"/>
              <a:gd name="connsiteY30" fmla="*/ 459105 h 701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918400" h="701135">
                <a:moveTo>
                  <a:pt x="0" y="459105"/>
                </a:moveTo>
                <a:lnTo>
                  <a:pt x="0" y="18574"/>
                </a:lnTo>
                <a:lnTo>
                  <a:pt x="68199" y="12383"/>
                </a:lnTo>
                <a:lnTo>
                  <a:pt x="198596" y="0"/>
                </a:lnTo>
                <a:lnTo>
                  <a:pt x="142684" y="117824"/>
                </a:lnTo>
                <a:lnTo>
                  <a:pt x="136493" y="217170"/>
                </a:lnTo>
                <a:lnTo>
                  <a:pt x="173736" y="260604"/>
                </a:lnTo>
                <a:lnTo>
                  <a:pt x="291655" y="285369"/>
                </a:lnTo>
                <a:lnTo>
                  <a:pt x="384715" y="254318"/>
                </a:lnTo>
                <a:lnTo>
                  <a:pt x="446722" y="272987"/>
                </a:lnTo>
                <a:lnTo>
                  <a:pt x="459105" y="304038"/>
                </a:lnTo>
                <a:lnTo>
                  <a:pt x="608076" y="266795"/>
                </a:lnTo>
                <a:lnTo>
                  <a:pt x="663988" y="285369"/>
                </a:lnTo>
                <a:lnTo>
                  <a:pt x="701135" y="353663"/>
                </a:lnTo>
                <a:lnTo>
                  <a:pt x="719804" y="459105"/>
                </a:lnTo>
                <a:lnTo>
                  <a:pt x="688753" y="502539"/>
                </a:lnTo>
                <a:lnTo>
                  <a:pt x="781812" y="539782"/>
                </a:lnTo>
                <a:lnTo>
                  <a:pt x="825246" y="564642"/>
                </a:lnTo>
                <a:lnTo>
                  <a:pt x="837724" y="626650"/>
                </a:lnTo>
                <a:lnTo>
                  <a:pt x="918400" y="663893"/>
                </a:lnTo>
                <a:lnTo>
                  <a:pt x="918400" y="682561"/>
                </a:lnTo>
                <a:lnTo>
                  <a:pt x="881158" y="701135"/>
                </a:lnTo>
                <a:lnTo>
                  <a:pt x="837724" y="701135"/>
                </a:lnTo>
                <a:lnTo>
                  <a:pt x="837724" y="670084"/>
                </a:lnTo>
                <a:lnTo>
                  <a:pt x="701135" y="670084"/>
                </a:lnTo>
                <a:lnTo>
                  <a:pt x="701135" y="608076"/>
                </a:lnTo>
                <a:lnTo>
                  <a:pt x="614267" y="608076"/>
                </a:lnTo>
                <a:lnTo>
                  <a:pt x="614267" y="533591"/>
                </a:lnTo>
                <a:lnTo>
                  <a:pt x="86868" y="533591"/>
                </a:lnTo>
                <a:lnTo>
                  <a:pt x="80677" y="459105"/>
                </a:lnTo>
                <a:lnTo>
                  <a:pt x="0" y="459105"/>
                </a:lnTo>
                <a:close/>
              </a:path>
            </a:pathLst>
          </a:custGeom>
          <a:solidFill>
            <a:srgbClr val="E6E7E8"/>
          </a:solidFill>
          <a:ln w="1143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EF06ABD9-9743-1021-0D8E-35368D974B39}"/>
              </a:ext>
            </a:extLst>
          </p:cNvPr>
          <p:cNvSpPr/>
          <p:nvPr/>
        </p:nvSpPr>
        <p:spPr>
          <a:xfrm>
            <a:off x="8361127" y="2026043"/>
            <a:ext cx="620458" cy="533685"/>
          </a:xfrm>
          <a:custGeom>
            <a:avLst/>
            <a:gdLst>
              <a:gd name="connsiteX0" fmla="*/ 515017 w 620458"/>
              <a:gd name="connsiteY0" fmla="*/ 0 h 533685"/>
              <a:gd name="connsiteX1" fmla="*/ 167545 w 620458"/>
              <a:gd name="connsiteY1" fmla="*/ 0 h 533685"/>
              <a:gd name="connsiteX2" fmla="*/ 74485 w 620458"/>
              <a:gd name="connsiteY2" fmla="*/ 0 h 533685"/>
              <a:gd name="connsiteX3" fmla="*/ 68199 w 620458"/>
              <a:gd name="connsiteY3" fmla="*/ 155162 h 533685"/>
              <a:gd name="connsiteX4" fmla="*/ 0 w 620458"/>
              <a:gd name="connsiteY4" fmla="*/ 155162 h 533685"/>
              <a:gd name="connsiteX5" fmla="*/ 0 w 620458"/>
              <a:gd name="connsiteY5" fmla="*/ 229648 h 533685"/>
              <a:gd name="connsiteX6" fmla="*/ 31051 w 620458"/>
              <a:gd name="connsiteY6" fmla="*/ 229648 h 533685"/>
              <a:gd name="connsiteX7" fmla="*/ 31051 w 620458"/>
              <a:gd name="connsiteY7" fmla="*/ 533686 h 533685"/>
              <a:gd name="connsiteX8" fmla="*/ 80677 w 620458"/>
              <a:gd name="connsiteY8" fmla="*/ 533686 h 533685"/>
              <a:gd name="connsiteX9" fmla="*/ 99250 w 620458"/>
              <a:gd name="connsiteY9" fmla="*/ 496443 h 533685"/>
              <a:gd name="connsiteX10" fmla="*/ 173736 w 620458"/>
              <a:gd name="connsiteY10" fmla="*/ 397097 h 533685"/>
              <a:gd name="connsiteX11" fmla="*/ 198501 w 620458"/>
              <a:gd name="connsiteY11" fmla="*/ 390906 h 533685"/>
              <a:gd name="connsiteX12" fmla="*/ 204788 w 620458"/>
              <a:gd name="connsiteY12" fmla="*/ 316516 h 533685"/>
              <a:gd name="connsiteX13" fmla="*/ 281654 w 620458"/>
              <a:gd name="connsiteY13" fmla="*/ 220504 h 533685"/>
              <a:gd name="connsiteX14" fmla="*/ 294037 w 620458"/>
              <a:gd name="connsiteY14" fmla="*/ 226695 h 533685"/>
              <a:gd name="connsiteX15" fmla="*/ 272986 w 620458"/>
              <a:gd name="connsiteY15" fmla="*/ 291655 h 533685"/>
              <a:gd name="connsiteX16" fmla="*/ 279178 w 620458"/>
              <a:gd name="connsiteY16" fmla="*/ 403288 h 533685"/>
              <a:gd name="connsiteX17" fmla="*/ 359854 w 620458"/>
              <a:gd name="connsiteY17" fmla="*/ 378524 h 533685"/>
              <a:gd name="connsiteX18" fmla="*/ 415766 w 620458"/>
              <a:gd name="connsiteY18" fmla="*/ 304038 h 533685"/>
              <a:gd name="connsiteX19" fmla="*/ 405384 w 620458"/>
              <a:gd name="connsiteY19" fmla="*/ 254413 h 533685"/>
              <a:gd name="connsiteX20" fmla="*/ 508825 w 620458"/>
              <a:gd name="connsiteY20" fmla="*/ 279273 h 533685"/>
              <a:gd name="connsiteX21" fmla="*/ 546926 w 620458"/>
              <a:gd name="connsiteY21" fmla="*/ 221266 h 533685"/>
              <a:gd name="connsiteX22" fmla="*/ 571786 w 620458"/>
              <a:gd name="connsiteY22" fmla="*/ 246031 h 533685"/>
              <a:gd name="connsiteX23" fmla="*/ 546068 w 620458"/>
              <a:gd name="connsiteY23" fmla="*/ 328898 h 533685"/>
              <a:gd name="connsiteX24" fmla="*/ 496443 w 620458"/>
              <a:gd name="connsiteY24" fmla="*/ 341281 h 533685"/>
              <a:gd name="connsiteX25" fmla="*/ 483965 w 620458"/>
              <a:gd name="connsiteY25" fmla="*/ 397097 h 533685"/>
              <a:gd name="connsiteX26" fmla="*/ 459200 w 620458"/>
              <a:gd name="connsiteY26" fmla="*/ 409575 h 533685"/>
              <a:gd name="connsiteX27" fmla="*/ 453009 w 620458"/>
              <a:gd name="connsiteY27" fmla="*/ 440531 h 533685"/>
              <a:gd name="connsiteX28" fmla="*/ 521208 w 620458"/>
              <a:gd name="connsiteY28" fmla="*/ 471583 h 533685"/>
              <a:gd name="connsiteX29" fmla="*/ 527399 w 620458"/>
              <a:gd name="connsiteY29" fmla="*/ 428149 h 533685"/>
              <a:gd name="connsiteX30" fmla="*/ 552259 w 620458"/>
              <a:gd name="connsiteY30" fmla="*/ 397097 h 533685"/>
              <a:gd name="connsiteX31" fmla="*/ 589502 w 620458"/>
              <a:gd name="connsiteY31" fmla="*/ 384715 h 533685"/>
              <a:gd name="connsiteX32" fmla="*/ 620459 w 620458"/>
              <a:gd name="connsiteY32" fmla="*/ 353663 h 533685"/>
              <a:gd name="connsiteX33" fmla="*/ 601885 w 620458"/>
              <a:gd name="connsiteY33" fmla="*/ 6191 h 533685"/>
              <a:gd name="connsiteX34" fmla="*/ 515017 w 620458"/>
              <a:gd name="connsiteY34" fmla="*/ 0 h 533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620458" h="533685">
                <a:moveTo>
                  <a:pt x="515017" y="0"/>
                </a:moveTo>
                <a:lnTo>
                  <a:pt x="167545" y="0"/>
                </a:lnTo>
                <a:lnTo>
                  <a:pt x="74485" y="0"/>
                </a:lnTo>
                <a:lnTo>
                  <a:pt x="68199" y="155162"/>
                </a:lnTo>
                <a:lnTo>
                  <a:pt x="0" y="155162"/>
                </a:lnTo>
                <a:lnTo>
                  <a:pt x="0" y="229648"/>
                </a:lnTo>
                <a:lnTo>
                  <a:pt x="31051" y="229648"/>
                </a:lnTo>
                <a:lnTo>
                  <a:pt x="31051" y="533686"/>
                </a:lnTo>
                <a:lnTo>
                  <a:pt x="80677" y="533686"/>
                </a:lnTo>
                <a:lnTo>
                  <a:pt x="99250" y="496443"/>
                </a:lnTo>
                <a:lnTo>
                  <a:pt x="173736" y="397097"/>
                </a:lnTo>
                <a:lnTo>
                  <a:pt x="198501" y="390906"/>
                </a:lnTo>
                <a:lnTo>
                  <a:pt x="204788" y="316516"/>
                </a:lnTo>
                <a:lnTo>
                  <a:pt x="281654" y="220504"/>
                </a:lnTo>
                <a:lnTo>
                  <a:pt x="294037" y="226695"/>
                </a:lnTo>
                <a:lnTo>
                  <a:pt x="272986" y="291655"/>
                </a:lnTo>
                <a:lnTo>
                  <a:pt x="279178" y="403288"/>
                </a:lnTo>
                <a:lnTo>
                  <a:pt x="359854" y="378524"/>
                </a:lnTo>
                <a:lnTo>
                  <a:pt x="415766" y="304038"/>
                </a:lnTo>
                <a:lnTo>
                  <a:pt x="405384" y="254413"/>
                </a:lnTo>
                <a:lnTo>
                  <a:pt x="508825" y="279273"/>
                </a:lnTo>
                <a:lnTo>
                  <a:pt x="546926" y="221266"/>
                </a:lnTo>
                <a:lnTo>
                  <a:pt x="571786" y="246031"/>
                </a:lnTo>
                <a:lnTo>
                  <a:pt x="546068" y="328898"/>
                </a:lnTo>
                <a:lnTo>
                  <a:pt x="496443" y="341281"/>
                </a:lnTo>
                <a:lnTo>
                  <a:pt x="483965" y="397097"/>
                </a:lnTo>
                <a:lnTo>
                  <a:pt x="459200" y="409575"/>
                </a:lnTo>
                <a:lnTo>
                  <a:pt x="453009" y="440531"/>
                </a:lnTo>
                <a:lnTo>
                  <a:pt x="521208" y="471583"/>
                </a:lnTo>
                <a:lnTo>
                  <a:pt x="527399" y="428149"/>
                </a:lnTo>
                <a:lnTo>
                  <a:pt x="552259" y="397097"/>
                </a:lnTo>
                <a:lnTo>
                  <a:pt x="589502" y="384715"/>
                </a:lnTo>
                <a:lnTo>
                  <a:pt x="620459" y="353663"/>
                </a:lnTo>
                <a:lnTo>
                  <a:pt x="601885" y="6191"/>
                </a:lnTo>
                <a:lnTo>
                  <a:pt x="515017" y="0"/>
                </a:lnTo>
                <a:close/>
              </a:path>
            </a:pathLst>
          </a:custGeom>
          <a:solidFill>
            <a:srgbClr val="E6E7E8"/>
          </a:solidFill>
          <a:ln w="1143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8BFC0DE5-68DA-8FE1-DCFB-9760181BA4BD}"/>
              </a:ext>
            </a:extLst>
          </p:cNvPr>
          <p:cNvSpPr/>
          <p:nvPr/>
        </p:nvSpPr>
        <p:spPr>
          <a:xfrm>
            <a:off x="9397352" y="1957749"/>
            <a:ext cx="1278350" cy="335089"/>
          </a:xfrm>
          <a:custGeom>
            <a:avLst/>
            <a:gdLst>
              <a:gd name="connsiteX0" fmla="*/ 440627 w 1278350"/>
              <a:gd name="connsiteY0" fmla="*/ 0 h 335089"/>
              <a:gd name="connsiteX1" fmla="*/ 521303 w 1278350"/>
              <a:gd name="connsiteY1" fmla="*/ 0 h 335089"/>
              <a:gd name="connsiteX2" fmla="*/ 527495 w 1278350"/>
              <a:gd name="connsiteY2" fmla="*/ 74486 h 335089"/>
              <a:gd name="connsiteX3" fmla="*/ 1054894 w 1278350"/>
              <a:gd name="connsiteY3" fmla="*/ 74486 h 335089"/>
              <a:gd name="connsiteX4" fmla="*/ 1054894 w 1278350"/>
              <a:gd name="connsiteY4" fmla="*/ 148971 h 335089"/>
              <a:gd name="connsiteX5" fmla="*/ 1141762 w 1278350"/>
              <a:gd name="connsiteY5" fmla="*/ 148971 h 335089"/>
              <a:gd name="connsiteX6" fmla="*/ 1141762 w 1278350"/>
              <a:gd name="connsiteY6" fmla="*/ 210979 h 335089"/>
              <a:gd name="connsiteX7" fmla="*/ 1278350 w 1278350"/>
              <a:gd name="connsiteY7" fmla="*/ 210979 h 335089"/>
              <a:gd name="connsiteX8" fmla="*/ 1278350 w 1278350"/>
              <a:gd name="connsiteY8" fmla="*/ 242030 h 335089"/>
              <a:gd name="connsiteX9" fmla="*/ 1048703 w 1278350"/>
              <a:gd name="connsiteY9" fmla="*/ 226885 h 335089"/>
              <a:gd name="connsiteX10" fmla="*/ 1017746 w 1278350"/>
              <a:gd name="connsiteY10" fmla="*/ 200596 h 335089"/>
              <a:gd name="connsiteX11" fmla="*/ 945261 w 1278350"/>
              <a:gd name="connsiteY11" fmla="*/ 223456 h 335089"/>
              <a:gd name="connsiteX12" fmla="*/ 918020 w 1278350"/>
              <a:gd name="connsiteY12" fmla="*/ 196120 h 335089"/>
              <a:gd name="connsiteX13" fmla="*/ 821246 w 1278350"/>
              <a:gd name="connsiteY13" fmla="*/ 186214 h 335089"/>
              <a:gd name="connsiteX14" fmla="*/ 798862 w 1278350"/>
              <a:gd name="connsiteY14" fmla="*/ 284417 h 335089"/>
              <a:gd name="connsiteX15" fmla="*/ 802957 w 1278350"/>
              <a:gd name="connsiteY15" fmla="*/ 316516 h 335089"/>
              <a:gd name="connsiteX16" fmla="*/ 784288 w 1278350"/>
              <a:gd name="connsiteY16" fmla="*/ 335089 h 335089"/>
              <a:gd name="connsiteX17" fmla="*/ 736187 w 1278350"/>
              <a:gd name="connsiteY17" fmla="*/ 313849 h 335089"/>
              <a:gd name="connsiteX18" fmla="*/ 723995 w 1278350"/>
              <a:gd name="connsiteY18" fmla="*/ 284417 h 335089"/>
              <a:gd name="connsiteX19" fmla="*/ 663226 w 1278350"/>
              <a:gd name="connsiteY19" fmla="*/ 261366 h 335089"/>
              <a:gd name="connsiteX20" fmla="*/ 617030 w 1278350"/>
              <a:gd name="connsiteY20" fmla="*/ 201739 h 335089"/>
              <a:gd name="connsiteX21" fmla="*/ 533686 w 1278350"/>
              <a:gd name="connsiteY21" fmla="*/ 167545 h 335089"/>
              <a:gd name="connsiteX22" fmla="*/ 384715 w 1278350"/>
              <a:gd name="connsiteY22" fmla="*/ 136588 h 335089"/>
              <a:gd name="connsiteX23" fmla="*/ 266890 w 1278350"/>
              <a:gd name="connsiteY23" fmla="*/ 130302 h 335089"/>
              <a:gd name="connsiteX24" fmla="*/ 148971 w 1278350"/>
              <a:gd name="connsiteY24" fmla="*/ 229648 h 335089"/>
              <a:gd name="connsiteX25" fmla="*/ 0 w 1278350"/>
              <a:gd name="connsiteY25" fmla="*/ 235839 h 335089"/>
              <a:gd name="connsiteX26" fmla="*/ 6191 w 1278350"/>
              <a:gd name="connsiteY26" fmla="*/ 0 h 335089"/>
              <a:gd name="connsiteX27" fmla="*/ 440627 w 1278350"/>
              <a:gd name="connsiteY27" fmla="*/ 0 h 335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278350" h="335089">
                <a:moveTo>
                  <a:pt x="440627" y="0"/>
                </a:moveTo>
                <a:lnTo>
                  <a:pt x="521303" y="0"/>
                </a:lnTo>
                <a:lnTo>
                  <a:pt x="527495" y="74486"/>
                </a:lnTo>
                <a:lnTo>
                  <a:pt x="1054894" y="74486"/>
                </a:lnTo>
                <a:lnTo>
                  <a:pt x="1054894" y="148971"/>
                </a:lnTo>
                <a:lnTo>
                  <a:pt x="1141762" y="148971"/>
                </a:lnTo>
                <a:lnTo>
                  <a:pt x="1141762" y="210979"/>
                </a:lnTo>
                <a:lnTo>
                  <a:pt x="1278350" y="210979"/>
                </a:lnTo>
                <a:lnTo>
                  <a:pt x="1278350" y="242030"/>
                </a:lnTo>
                <a:lnTo>
                  <a:pt x="1048703" y="226885"/>
                </a:lnTo>
                <a:lnTo>
                  <a:pt x="1017746" y="200596"/>
                </a:lnTo>
                <a:lnTo>
                  <a:pt x="945261" y="223456"/>
                </a:lnTo>
                <a:lnTo>
                  <a:pt x="918020" y="196120"/>
                </a:lnTo>
                <a:lnTo>
                  <a:pt x="821246" y="186214"/>
                </a:lnTo>
                <a:lnTo>
                  <a:pt x="798862" y="284417"/>
                </a:lnTo>
                <a:lnTo>
                  <a:pt x="802957" y="316516"/>
                </a:lnTo>
                <a:lnTo>
                  <a:pt x="784288" y="335089"/>
                </a:lnTo>
                <a:lnTo>
                  <a:pt x="736187" y="313849"/>
                </a:lnTo>
                <a:lnTo>
                  <a:pt x="723995" y="284417"/>
                </a:lnTo>
                <a:lnTo>
                  <a:pt x="663226" y="261366"/>
                </a:lnTo>
                <a:lnTo>
                  <a:pt x="617030" y="201739"/>
                </a:lnTo>
                <a:lnTo>
                  <a:pt x="533686" y="167545"/>
                </a:lnTo>
                <a:lnTo>
                  <a:pt x="384715" y="136588"/>
                </a:lnTo>
                <a:lnTo>
                  <a:pt x="266890" y="130302"/>
                </a:lnTo>
                <a:lnTo>
                  <a:pt x="148971" y="229648"/>
                </a:lnTo>
                <a:lnTo>
                  <a:pt x="0" y="235839"/>
                </a:lnTo>
                <a:lnTo>
                  <a:pt x="6191" y="0"/>
                </a:lnTo>
                <a:lnTo>
                  <a:pt x="440627" y="0"/>
                </a:lnTo>
                <a:close/>
              </a:path>
            </a:pathLst>
          </a:custGeom>
          <a:solidFill>
            <a:srgbClr val="E6E7E8"/>
          </a:solidFill>
          <a:ln w="1143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216F1CC2-4EF5-E10E-1F0B-0A91B54A3143}"/>
              </a:ext>
            </a:extLst>
          </p:cNvPr>
          <p:cNvSpPr/>
          <p:nvPr/>
        </p:nvSpPr>
        <p:spPr>
          <a:xfrm>
            <a:off x="8001177" y="2181205"/>
            <a:ext cx="440626" cy="769429"/>
          </a:xfrm>
          <a:custGeom>
            <a:avLst/>
            <a:gdLst>
              <a:gd name="connsiteX0" fmla="*/ 186214 w 440626"/>
              <a:gd name="connsiteY0" fmla="*/ 0 h 769429"/>
              <a:gd name="connsiteX1" fmla="*/ 359950 w 440626"/>
              <a:gd name="connsiteY1" fmla="*/ 0 h 769429"/>
              <a:gd name="connsiteX2" fmla="*/ 359950 w 440626"/>
              <a:gd name="connsiteY2" fmla="*/ 74390 h 769429"/>
              <a:gd name="connsiteX3" fmla="*/ 391001 w 440626"/>
              <a:gd name="connsiteY3" fmla="*/ 74390 h 769429"/>
              <a:gd name="connsiteX4" fmla="*/ 391001 w 440626"/>
              <a:gd name="connsiteY4" fmla="*/ 378524 h 769429"/>
              <a:gd name="connsiteX5" fmla="*/ 440626 w 440626"/>
              <a:gd name="connsiteY5" fmla="*/ 378524 h 769429"/>
              <a:gd name="connsiteX6" fmla="*/ 366141 w 440626"/>
              <a:gd name="connsiteY6" fmla="*/ 527399 h 769429"/>
              <a:gd name="connsiteX7" fmla="*/ 217170 w 440626"/>
              <a:gd name="connsiteY7" fmla="*/ 713518 h 769429"/>
              <a:gd name="connsiteX8" fmla="*/ 210979 w 440626"/>
              <a:gd name="connsiteY8" fmla="*/ 769430 h 769429"/>
              <a:gd name="connsiteX9" fmla="*/ 105537 w 440626"/>
              <a:gd name="connsiteY9" fmla="*/ 701135 h 769429"/>
              <a:gd name="connsiteX10" fmla="*/ 105537 w 440626"/>
              <a:gd name="connsiteY10" fmla="*/ 645319 h 769429"/>
              <a:gd name="connsiteX11" fmla="*/ 142780 w 440626"/>
              <a:gd name="connsiteY11" fmla="*/ 595694 h 769429"/>
              <a:gd name="connsiteX12" fmla="*/ 148971 w 440626"/>
              <a:gd name="connsiteY12" fmla="*/ 552260 h 769429"/>
              <a:gd name="connsiteX13" fmla="*/ 136493 w 440626"/>
              <a:gd name="connsiteY13" fmla="*/ 527399 h 769429"/>
              <a:gd name="connsiteX14" fmla="*/ 18669 w 440626"/>
              <a:gd name="connsiteY14" fmla="*/ 552260 h 769429"/>
              <a:gd name="connsiteX15" fmla="*/ 0 w 440626"/>
              <a:gd name="connsiteY15" fmla="*/ 527399 h 769429"/>
              <a:gd name="connsiteX16" fmla="*/ 49625 w 440626"/>
              <a:gd name="connsiteY16" fmla="*/ 428149 h 769429"/>
              <a:gd name="connsiteX17" fmla="*/ 43434 w 440626"/>
              <a:gd name="connsiteY17" fmla="*/ 366046 h 769429"/>
              <a:gd name="connsiteX18" fmla="*/ 62103 w 440626"/>
              <a:gd name="connsiteY18" fmla="*/ 322612 h 769429"/>
              <a:gd name="connsiteX19" fmla="*/ 43434 w 440626"/>
              <a:gd name="connsiteY19" fmla="*/ 285369 h 769429"/>
              <a:gd name="connsiteX20" fmla="*/ 62103 w 440626"/>
              <a:gd name="connsiteY20" fmla="*/ 260604 h 769429"/>
              <a:gd name="connsiteX21" fmla="*/ 37243 w 440626"/>
              <a:gd name="connsiteY21" fmla="*/ 229553 h 769429"/>
              <a:gd name="connsiteX22" fmla="*/ 124111 w 440626"/>
              <a:gd name="connsiteY22" fmla="*/ 229553 h 769429"/>
              <a:gd name="connsiteX23" fmla="*/ 124111 w 440626"/>
              <a:gd name="connsiteY23" fmla="*/ 74390 h 769429"/>
              <a:gd name="connsiteX24" fmla="*/ 180023 w 440626"/>
              <a:gd name="connsiteY24" fmla="*/ 74390 h 769429"/>
              <a:gd name="connsiteX25" fmla="*/ 186214 w 440626"/>
              <a:gd name="connsiteY25" fmla="*/ 0 h 769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40626" h="769429">
                <a:moveTo>
                  <a:pt x="186214" y="0"/>
                </a:moveTo>
                <a:lnTo>
                  <a:pt x="359950" y="0"/>
                </a:lnTo>
                <a:lnTo>
                  <a:pt x="359950" y="74390"/>
                </a:lnTo>
                <a:lnTo>
                  <a:pt x="391001" y="74390"/>
                </a:lnTo>
                <a:lnTo>
                  <a:pt x="391001" y="378524"/>
                </a:lnTo>
                <a:lnTo>
                  <a:pt x="440626" y="378524"/>
                </a:lnTo>
                <a:lnTo>
                  <a:pt x="366141" y="527399"/>
                </a:lnTo>
                <a:lnTo>
                  <a:pt x="217170" y="713518"/>
                </a:lnTo>
                <a:lnTo>
                  <a:pt x="210979" y="769430"/>
                </a:lnTo>
                <a:lnTo>
                  <a:pt x="105537" y="701135"/>
                </a:lnTo>
                <a:lnTo>
                  <a:pt x="105537" y="645319"/>
                </a:lnTo>
                <a:lnTo>
                  <a:pt x="142780" y="595694"/>
                </a:lnTo>
                <a:lnTo>
                  <a:pt x="148971" y="552260"/>
                </a:lnTo>
                <a:lnTo>
                  <a:pt x="136493" y="527399"/>
                </a:lnTo>
                <a:lnTo>
                  <a:pt x="18669" y="552260"/>
                </a:lnTo>
                <a:lnTo>
                  <a:pt x="0" y="527399"/>
                </a:lnTo>
                <a:lnTo>
                  <a:pt x="49625" y="428149"/>
                </a:lnTo>
                <a:lnTo>
                  <a:pt x="43434" y="366046"/>
                </a:lnTo>
                <a:lnTo>
                  <a:pt x="62103" y="322612"/>
                </a:lnTo>
                <a:lnTo>
                  <a:pt x="43434" y="285369"/>
                </a:lnTo>
                <a:lnTo>
                  <a:pt x="62103" y="260604"/>
                </a:lnTo>
                <a:lnTo>
                  <a:pt x="37243" y="229553"/>
                </a:lnTo>
                <a:lnTo>
                  <a:pt x="124111" y="229553"/>
                </a:lnTo>
                <a:lnTo>
                  <a:pt x="124111" y="74390"/>
                </a:lnTo>
                <a:lnTo>
                  <a:pt x="180023" y="74390"/>
                </a:lnTo>
                <a:lnTo>
                  <a:pt x="186214" y="0"/>
                </a:lnTo>
                <a:close/>
              </a:path>
            </a:pathLst>
          </a:custGeom>
          <a:solidFill>
            <a:srgbClr val="E6E7E8"/>
          </a:solidFill>
          <a:ln w="1143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0E9B0E99-F8D4-D1C0-57C9-9AB410CB7D6B}"/>
              </a:ext>
            </a:extLst>
          </p:cNvPr>
          <p:cNvSpPr/>
          <p:nvPr/>
        </p:nvSpPr>
        <p:spPr>
          <a:xfrm>
            <a:off x="8876143" y="1722005"/>
            <a:ext cx="527399" cy="657701"/>
          </a:xfrm>
          <a:custGeom>
            <a:avLst/>
            <a:gdLst>
              <a:gd name="connsiteX0" fmla="*/ 527399 w 527399"/>
              <a:gd name="connsiteY0" fmla="*/ 235744 h 657701"/>
              <a:gd name="connsiteX1" fmla="*/ 527399 w 527399"/>
              <a:gd name="connsiteY1" fmla="*/ 0 h 657701"/>
              <a:gd name="connsiteX2" fmla="*/ 167545 w 527399"/>
              <a:gd name="connsiteY2" fmla="*/ 0 h 657701"/>
              <a:gd name="connsiteX3" fmla="*/ 167545 w 527399"/>
              <a:gd name="connsiteY3" fmla="*/ 148876 h 657701"/>
              <a:gd name="connsiteX4" fmla="*/ 0 w 527399"/>
              <a:gd name="connsiteY4" fmla="*/ 155162 h 657701"/>
              <a:gd name="connsiteX5" fmla="*/ 0 w 527399"/>
              <a:gd name="connsiteY5" fmla="*/ 304038 h 657701"/>
              <a:gd name="connsiteX6" fmla="*/ 86868 w 527399"/>
              <a:gd name="connsiteY6" fmla="*/ 310229 h 657701"/>
              <a:gd name="connsiteX7" fmla="*/ 105442 w 527399"/>
              <a:gd name="connsiteY7" fmla="*/ 657701 h 657701"/>
              <a:gd name="connsiteX8" fmla="*/ 155162 w 527399"/>
              <a:gd name="connsiteY8" fmla="*/ 626745 h 657701"/>
              <a:gd name="connsiteX9" fmla="*/ 192310 w 527399"/>
              <a:gd name="connsiteY9" fmla="*/ 626745 h 657701"/>
              <a:gd name="connsiteX10" fmla="*/ 210979 w 527399"/>
              <a:gd name="connsiteY10" fmla="*/ 583311 h 657701"/>
              <a:gd name="connsiteX11" fmla="*/ 223361 w 527399"/>
              <a:gd name="connsiteY11" fmla="*/ 521208 h 657701"/>
              <a:gd name="connsiteX12" fmla="*/ 260604 w 527399"/>
              <a:gd name="connsiteY12" fmla="*/ 490156 h 657701"/>
              <a:gd name="connsiteX13" fmla="*/ 366141 w 527399"/>
              <a:gd name="connsiteY13" fmla="*/ 471583 h 657701"/>
              <a:gd name="connsiteX14" fmla="*/ 428149 w 527399"/>
              <a:gd name="connsiteY14" fmla="*/ 477774 h 657701"/>
              <a:gd name="connsiteX15" fmla="*/ 490156 w 527399"/>
              <a:gd name="connsiteY15" fmla="*/ 496348 h 657701"/>
              <a:gd name="connsiteX16" fmla="*/ 521208 w 527399"/>
              <a:gd name="connsiteY16" fmla="*/ 471583 h 657701"/>
              <a:gd name="connsiteX17" fmla="*/ 527399 w 527399"/>
              <a:gd name="connsiteY17" fmla="*/ 235744 h 657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27399" h="657701">
                <a:moveTo>
                  <a:pt x="527399" y="235744"/>
                </a:moveTo>
                <a:lnTo>
                  <a:pt x="527399" y="0"/>
                </a:lnTo>
                <a:lnTo>
                  <a:pt x="167545" y="0"/>
                </a:lnTo>
                <a:lnTo>
                  <a:pt x="167545" y="148876"/>
                </a:lnTo>
                <a:lnTo>
                  <a:pt x="0" y="155162"/>
                </a:lnTo>
                <a:lnTo>
                  <a:pt x="0" y="304038"/>
                </a:lnTo>
                <a:lnTo>
                  <a:pt x="86868" y="310229"/>
                </a:lnTo>
                <a:lnTo>
                  <a:pt x="105442" y="657701"/>
                </a:lnTo>
                <a:lnTo>
                  <a:pt x="155162" y="626745"/>
                </a:lnTo>
                <a:lnTo>
                  <a:pt x="192310" y="626745"/>
                </a:lnTo>
                <a:lnTo>
                  <a:pt x="210979" y="583311"/>
                </a:lnTo>
                <a:lnTo>
                  <a:pt x="223361" y="521208"/>
                </a:lnTo>
                <a:lnTo>
                  <a:pt x="260604" y="490156"/>
                </a:lnTo>
                <a:lnTo>
                  <a:pt x="366141" y="471583"/>
                </a:lnTo>
                <a:lnTo>
                  <a:pt x="428149" y="477774"/>
                </a:lnTo>
                <a:lnTo>
                  <a:pt x="490156" y="496348"/>
                </a:lnTo>
                <a:lnTo>
                  <a:pt x="521208" y="471583"/>
                </a:lnTo>
                <a:lnTo>
                  <a:pt x="527399" y="235744"/>
                </a:lnTo>
                <a:close/>
              </a:path>
            </a:pathLst>
          </a:custGeom>
          <a:solidFill>
            <a:srgbClr val="E6E7E8"/>
          </a:solidFill>
          <a:ln w="1143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F8D2245F-2354-4C56-A090-A4E0DB913A9A}"/>
              </a:ext>
            </a:extLst>
          </p:cNvPr>
          <p:cNvSpPr/>
          <p:nvPr/>
        </p:nvSpPr>
        <p:spPr>
          <a:xfrm>
            <a:off x="9626999" y="4967363"/>
            <a:ext cx="328898" cy="304038"/>
          </a:xfrm>
          <a:custGeom>
            <a:avLst/>
            <a:gdLst>
              <a:gd name="connsiteX0" fmla="*/ 0 w 328898"/>
              <a:gd name="connsiteY0" fmla="*/ 6191 h 304038"/>
              <a:gd name="connsiteX1" fmla="*/ 167545 w 328898"/>
              <a:gd name="connsiteY1" fmla="*/ 0 h 304038"/>
              <a:gd name="connsiteX2" fmla="*/ 328899 w 328898"/>
              <a:gd name="connsiteY2" fmla="*/ 0 h 304038"/>
              <a:gd name="connsiteX3" fmla="*/ 328899 w 328898"/>
              <a:gd name="connsiteY3" fmla="*/ 297847 h 304038"/>
              <a:gd name="connsiteX4" fmla="*/ 179927 w 328898"/>
              <a:gd name="connsiteY4" fmla="*/ 304038 h 304038"/>
              <a:gd name="connsiteX5" fmla="*/ 6191 w 328898"/>
              <a:gd name="connsiteY5" fmla="*/ 304038 h 304038"/>
              <a:gd name="connsiteX6" fmla="*/ 0 w 328898"/>
              <a:gd name="connsiteY6" fmla="*/ 6191 h 304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8898" h="304038">
                <a:moveTo>
                  <a:pt x="0" y="6191"/>
                </a:moveTo>
                <a:lnTo>
                  <a:pt x="167545" y="0"/>
                </a:lnTo>
                <a:lnTo>
                  <a:pt x="328899" y="0"/>
                </a:lnTo>
                <a:lnTo>
                  <a:pt x="328899" y="297847"/>
                </a:lnTo>
                <a:lnTo>
                  <a:pt x="179927" y="304038"/>
                </a:lnTo>
                <a:lnTo>
                  <a:pt x="6191" y="304038"/>
                </a:lnTo>
                <a:lnTo>
                  <a:pt x="0" y="6191"/>
                </a:lnTo>
                <a:close/>
              </a:path>
            </a:pathLst>
          </a:custGeom>
          <a:solidFill>
            <a:srgbClr val="E6E7E8"/>
          </a:solidFill>
          <a:ln w="1143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072ED1F1-C3F4-FA70-144E-FCB959AA76E4}"/>
              </a:ext>
            </a:extLst>
          </p:cNvPr>
          <p:cNvSpPr/>
          <p:nvPr/>
        </p:nvSpPr>
        <p:spPr>
          <a:xfrm>
            <a:off x="8752033" y="5426468"/>
            <a:ext cx="403383" cy="415766"/>
          </a:xfrm>
          <a:custGeom>
            <a:avLst/>
            <a:gdLst>
              <a:gd name="connsiteX0" fmla="*/ 316421 w 403383"/>
              <a:gd name="connsiteY0" fmla="*/ 0 h 415766"/>
              <a:gd name="connsiteX1" fmla="*/ 124111 w 403383"/>
              <a:gd name="connsiteY1" fmla="*/ 322707 h 415766"/>
              <a:gd name="connsiteX2" fmla="*/ 0 w 403383"/>
              <a:gd name="connsiteY2" fmla="*/ 409575 h 415766"/>
              <a:gd name="connsiteX3" fmla="*/ 210979 w 403383"/>
              <a:gd name="connsiteY3" fmla="*/ 415766 h 415766"/>
              <a:gd name="connsiteX4" fmla="*/ 403384 w 403383"/>
              <a:gd name="connsiteY4" fmla="*/ 415766 h 415766"/>
              <a:gd name="connsiteX5" fmla="*/ 403384 w 403383"/>
              <a:gd name="connsiteY5" fmla="*/ 148971 h 415766"/>
              <a:gd name="connsiteX6" fmla="*/ 403384 w 403383"/>
              <a:gd name="connsiteY6" fmla="*/ 6191 h 415766"/>
              <a:gd name="connsiteX7" fmla="*/ 316421 w 403383"/>
              <a:gd name="connsiteY7" fmla="*/ 0 h 415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3383" h="415766">
                <a:moveTo>
                  <a:pt x="316421" y="0"/>
                </a:moveTo>
                <a:lnTo>
                  <a:pt x="124111" y="322707"/>
                </a:lnTo>
                <a:lnTo>
                  <a:pt x="0" y="409575"/>
                </a:lnTo>
                <a:lnTo>
                  <a:pt x="210979" y="415766"/>
                </a:lnTo>
                <a:lnTo>
                  <a:pt x="403384" y="415766"/>
                </a:lnTo>
                <a:lnTo>
                  <a:pt x="403384" y="148971"/>
                </a:lnTo>
                <a:lnTo>
                  <a:pt x="403384" y="6191"/>
                </a:lnTo>
                <a:lnTo>
                  <a:pt x="316421" y="0"/>
                </a:lnTo>
                <a:close/>
              </a:path>
            </a:pathLst>
          </a:custGeom>
          <a:solidFill>
            <a:srgbClr val="E6E7E8"/>
          </a:solidFill>
          <a:ln w="1143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66F75C27-7F7C-5584-F6CB-F0E0D814E741}"/>
              </a:ext>
            </a:extLst>
          </p:cNvPr>
          <p:cNvSpPr/>
          <p:nvPr/>
        </p:nvSpPr>
        <p:spPr>
          <a:xfrm>
            <a:off x="9806927" y="5569248"/>
            <a:ext cx="328898" cy="266795"/>
          </a:xfrm>
          <a:custGeom>
            <a:avLst/>
            <a:gdLst>
              <a:gd name="connsiteX0" fmla="*/ 0 w 328898"/>
              <a:gd name="connsiteY0" fmla="*/ 266795 h 266795"/>
              <a:gd name="connsiteX1" fmla="*/ 0 w 328898"/>
              <a:gd name="connsiteY1" fmla="*/ 0 h 266795"/>
              <a:gd name="connsiteX2" fmla="*/ 328898 w 328898"/>
              <a:gd name="connsiteY2" fmla="*/ 0 h 266795"/>
              <a:gd name="connsiteX3" fmla="*/ 322707 w 328898"/>
              <a:gd name="connsiteY3" fmla="*/ 260604 h 266795"/>
              <a:gd name="connsiteX4" fmla="*/ 62008 w 328898"/>
              <a:gd name="connsiteY4" fmla="*/ 266795 h 266795"/>
              <a:gd name="connsiteX5" fmla="*/ 0 w 328898"/>
              <a:gd name="connsiteY5" fmla="*/ 266795 h 266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8898" h="266795">
                <a:moveTo>
                  <a:pt x="0" y="266795"/>
                </a:moveTo>
                <a:lnTo>
                  <a:pt x="0" y="0"/>
                </a:lnTo>
                <a:lnTo>
                  <a:pt x="328898" y="0"/>
                </a:lnTo>
                <a:lnTo>
                  <a:pt x="322707" y="260604"/>
                </a:lnTo>
                <a:lnTo>
                  <a:pt x="62008" y="266795"/>
                </a:lnTo>
                <a:lnTo>
                  <a:pt x="0" y="266795"/>
                </a:lnTo>
                <a:close/>
              </a:path>
            </a:pathLst>
          </a:custGeom>
          <a:solidFill>
            <a:srgbClr val="E6E7E8"/>
          </a:solidFill>
          <a:ln w="1143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B3E28636-5D34-9A34-E0D5-4EC203B7B542}"/>
              </a:ext>
            </a:extLst>
          </p:cNvPr>
          <p:cNvSpPr/>
          <p:nvPr/>
        </p:nvSpPr>
        <p:spPr>
          <a:xfrm>
            <a:off x="9811308" y="5266448"/>
            <a:ext cx="409479" cy="304133"/>
          </a:xfrm>
          <a:custGeom>
            <a:avLst/>
            <a:gdLst>
              <a:gd name="connsiteX0" fmla="*/ 148876 w 409479"/>
              <a:gd name="connsiteY0" fmla="*/ 95 h 304133"/>
              <a:gd name="connsiteX1" fmla="*/ 400907 w 409479"/>
              <a:gd name="connsiteY1" fmla="*/ 95 h 304133"/>
              <a:gd name="connsiteX2" fmla="*/ 403384 w 409479"/>
              <a:gd name="connsiteY2" fmla="*/ 2476 h 304133"/>
              <a:gd name="connsiteX3" fmla="*/ 409480 w 409479"/>
              <a:gd name="connsiteY3" fmla="*/ 301657 h 304133"/>
              <a:gd name="connsiteX4" fmla="*/ 407003 w 409479"/>
              <a:gd name="connsiteY4" fmla="*/ 304133 h 304133"/>
              <a:gd name="connsiteX5" fmla="*/ 2477 w 409479"/>
              <a:gd name="connsiteY5" fmla="*/ 304133 h 304133"/>
              <a:gd name="connsiteX6" fmla="*/ 0 w 409479"/>
              <a:gd name="connsiteY6" fmla="*/ 301657 h 304133"/>
              <a:gd name="connsiteX7" fmla="*/ 0 w 409479"/>
              <a:gd name="connsiteY7" fmla="*/ 8572 h 304133"/>
              <a:gd name="connsiteX8" fmla="*/ 2381 w 409479"/>
              <a:gd name="connsiteY8" fmla="*/ 6096 h 304133"/>
              <a:gd name="connsiteX9" fmla="*/ 148971 w 409479"/>
              <a:gd name="connsiteY9" fmla="*/ 0 h 304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9479" h="304133">
                <a:moveTo>
                  <a:pt x="148876" y="95"/>
                </a:moveTo>
                <a:lnTo>
                  <a:pt x="400907" y="95"/>
                </a:lnTo>
                <a:cubicBezTo>
                  <a:pt x="402241" y="95"/>
                  <a:pt x="403288" y="1143"/>
                  <a:pt x="403384" y="2476"/>
                </a:cubicBezTo>
                <a:lnTo>
                  <a:pt x="409480" y="301657"/>
                </a:lnTo>
                <a:cubicBezTo>
                  <a:pt x="409480" y="302990"/>
                  <a:pt x="408432" y="304133"/>
                  <a:pt x="407003" y="304133"/>
                </a:cubicBezTo>
                <a:lnTo>
                  <a:pt x="2477" y="304133"/>
                </a:lnTo>
                <a:cubicBezTo>
                  <a:pt x="1143" y="304133"/>
                  <a:pt x="0" y="302990"/>
                  <a:pt x="0" y="301657"/>
                </a:cubicBezTo>
                <a:lnTo>
                  <a:pt x="0" y="8572"/>
                </a:lnTo>
                <a:cubicBezTo>
                  <a:pt x="0" y="7239"/>
                  <a:pt x="1048" y="6191"/>
                  <a:pt x="2381" y="6096"/>
                </a:cubicBezTo>
                <a:lnTo>
                  <a:pt x="148971" y="0"/>
                </a:lnTo>
                <a:close/>
              </a:path>
            </a:pathLst>
          </a:custGeom>
          <a:solidFill>
            <a:srgbClr val="E6E7E8"/>
          </a:solidFill>
          <a:ln w="1143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F21EE470-F957-83BA-EDDD-B7F0986A5B94}"/>
              </a:ext>
            </a:extLst>
          </p:cNvPr>
          <p:cNvSpPr/>
          <p:nvPr/>
        </p:nvSpPr>
        <p:spPr>
          <a:xfrm>
            <a:off x="9155417" y="5569248"/>
            <a:ext cx="335089" cy="272986"/>
          </a:xfrm>
          <a:custGeom>
            <a:avLst/>
            <a:gdLst>
              <a:gd name="connsiteX0" fmla="*/ 0 w 335089"/>
              <a:gd name="connsiteY0" fmla="*/ 272987 h 272986"/>
              <a:gd name="connsiteX1" fmla="*/ 0 w 335089"/>
              <a:gd name="connsiteY1" fmla="*/ 6191 h 272986"/>
              <a:gd name="connsiteX2" fmla="*/ 335089 w 335089"/>
              <a:gd name="connsiteY2" fmla="*/ 0 h 272986"/>
              <a:gd name="connsiteX3" fmla="*/ 335089 w 335089"/>
              <a:gd name="connsiteY3" fmla="*/ 272987 h 272986"/>
              <a:gd name="connsiteX4" fmla="*/ 124015 w 335089"/>
              <a:gd name="connsiteY4" fmla="*/ 266795 h 272986"/>
              <a:gd name="connsiteX5" fmla="*/ 0 w 335089"/>
              <a:gd name="connsiteY5" fmla="*/ 272987 h 272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5089" h="272986">
                <a:moveTo>
                  <a:pt x="0" y="272987"/>
                </a:moveTo>
                <a:lnTo>
                  <a:pt x="0" y="6191"/>
                </a:lnTo>
                <a:lnTo>
                  <a:pt x="335089" y="0"/>
                </a:lnTo>
                <a:lnTo>
                  <a:pt x="335089" y="272987"/>
                </a:lnTo>
                <a:lnTo>
                  <a:pt x="124015" y="266795"/>
                </a:lnTo>
                <a:lnTo>
                  <a:pt x="0" y="272987"/>
                </a:lnTo>
                <a:close/>
              </a:path>
            </a:pathLst>
          </a:custGeom>
          <a:solidFill>
            <a:srgbClr val="E6E7E8"/>
          </a:solidFill>
          <a:ln w="1143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3A7AE7FC-0E30-777F-18FD-04C646A7B70B}"/>
              </a:ext>
            </a:extLst>
          </p:cNvPr>
          <p:cNvSpPr/>
          <p:nvPr/>
        </p:nvSpPr>
        <p:spPr>
          <a:xfrm>
            <a:off x="9949611" y="3757307"/>
            <a:ext cx="341280" cy="304037"/>
          </a:xfrm>
          <a:custGeom>
            <a:avLst/>
            <a:gdLst>
              <a:gd name="connsiteX0" fmla="*/ 167545 w 341280"/>
              <a:gd name="connsiteY0" fmla="*/ 0 h 304037"/>
              <a:gd name="connsiteX1" fmla="*/ 341281 w 341280"/>
              <a:gd name="connsiteY1" fmla="*/ 0 h 304037"/>
              <a:gd name="connsiteX2" fmla="*/ 328898 w 341280"/>
              <a:gd name="connsiteY2" fmla="*/ 304038 h 304037"/>
              <a:gd name="connsiteX3" fmla="*/ 0 w 341280"/>
              <a:gd name="connsiteY3" fmla="*/ 304038 h 304037"/>
              <a:gd name="connsiteX4" fmla="*/ 0 w 341280"/>
              <a:gd name="connsiteY4" fmla="*/ 0 h 304037"/>
              <a:gd name="connsiteX5" fmla="*/ 167545 w 341280"/>
              <a:gd name="connsiteY5" fmla="*/ 0 h 304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1280" h="304037">
                <a:moveTo>
                  <a:pt x="167545" y="0"/>
                </a:moveTo>
                <a:lnTo>
                  <a:pt x="341281" y="0"/>
                </a:lnTo>
                <a:lnTo>
                  <a:pt x="328898" y="304038"/>
                </a:lnTo>
                <a:lnTo>
                  <a:pt x="0" y="304038"/>
                </a:lnTo>
                <a:lnTo>
                  <a:pt x="0" y="0"/>
                </a:lnTo>
                <a:lnTo>
                  <a:pt x="167545" y="0"/>
                </a:lnTo>
                <a:close/>
              </a:path>
            </a:pathLst>
          </a:custGeom>
          <a:solidFill>
            <a:srgbClr val="E6E7E8"/>
          </a:solidFill>
          <a:ln w="1143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75961F17-DD7F-2A8D-922E-4B601FA83075}"/>
              </a:ext>
            </a:extLst>
          </p:cNvPr>
          <p:cNvSpPr/>
          <p:nvPr/>
        </p:nvSpPr>
        <p:spPr>
          <a:xfrm>
            <a:off x="10129634" y="4657039"/>
            <a:ext cx="328802" cy="310324"/>
          </a:xfrm>
          <a:custGeom>
            <a:avLst/>
            <a:gdLst>
              <a:gd name="connsiteX0" fmla="*/ 316421 w 328802"/>
              <a:gd name="connsiteY0" fmla="*/ 0 h 310324"/>
              <a:gd name="connsiteX1" fmla="*/ 328803 w 328802"/>
              <a:gd name="connsiteY1" fmla="*/ 297847 h 310324"/>
              <a:gd name="connsiteX2" fmla="*/ 155067 w 328802"/>
              <a:gd name="connsiteY2" fmla="*/ 310324 h 310324"/>
              <a:gd name="connsiteX3" fmla="*/ 0 w 328802"/>
              <a:gd name="connsiteY3" fmla="*/ 304038 h 310324"/>
              <a:gd name="connsiteX4" fmla="*/ 0 w 328802"/>
              <a:gd name="connsiteY4" fmla="*/ 6191 h 310324"/>
              <a:gd name="connsiteX5" fmla="*/ 316421 w 328802"/>
              <a:gd name="connsiteY5" fmla="*/ 0 h 310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8802" h="310324">
                <a:moveTo>
                  <a:pt x="316421" y="0"/>
                </a:moveTo>
                <a:lnTo>
                  <a:pt x="328803" y="297847"/>
                </a:lnTo>
                <a:lnTo>
                  <a:pt x="155067" y="310324"/>
                </a:lnTo>
                <a:lnTo>
                  <a:pt x="0" y="304038"/>
                </a:lnTo>
                <a:lnTo>
                  <a:pt x="0" y="6191"/>
                </a:lnTo>
                <a:lnTo>
                  <a:pt x="316421" y="0"/>
                </a:lnTo>
                <a:close/>
              </a:path>
            </a:pathLst>
          </a:custGeom>
          <a:solidFill>
            <a:srgbClr val="E6E7E8"/>
          </a:solidFill>
          <a:ln w="1143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9E928A94-4952-C8CF-0385-6CAC723055AD}"/>
              </a:ext>
            </a:extLst>
          </p:cNvPr>
          <p:cNvSpPr/>
          <p:nvPr/>
        </p:nvSpPr>
        <p:spPr>
          <a:xfrm>
            <a:off x="9955898" y="4961076"/>
            <a:ext cx="335089" cy="304133"/>
          </a:xfrm>
          <a:custGeom>
            <a:avLst/>
            <a:gdLst>
              <a:gd name="connsiteX0" fmla="*/ 0 w 335089"/>
              <a:gd name="connsiteY0" fmla="*/ 6287 h 304133"/>
              <a:gd name="connsiteX1" fmla="*/ 173736 w 335089"/>
              <a:gd name="connsiteY1" fmla="*/ 0 h 304133"/>
              <a:gd name="connsiteX2" fmla="*/ 328803 w 335089"/>
              <a:gd name="connsiteY2" fmla="*/ 6287 h 304133"/>
              <a:gd name="connsiteX3" fmla="*/ 335089 w 335089"/>
              <a:gd name="connsiteY3" fmla="*/ 304133 h 304133"/>
              <a:gd name="connsiteX4" fmla="*/ 254413 w 335089"/>
              <a:gd name="connsiteY4" fmla="*/ 304133 h 304133"/>
              <a:gd name="connsiteX5" fmla="*/ 0 w 335089"/>
              <a:gd name="connsiteY5" fmla="*/ 304133 h 304133"/>
              <a:gd name="connsiteX6" fmla="*/ 0 w 335089"/>
              <a:gd name="connsiteY6" fmla="*/ 6287 h 304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089" h="304133">
                <a:moveTo>
                  <a:pt x="0" y="6287"/>
                </a:moveTo>
                <a:lnTo>
                  <a:pt x="173736" y="0"/>
                </a:lnTo>
                <a:lnTo>
                  <a:pt x="328803" y="6287"/>
                </a:lnTo>
                <a:lnTo>
                  <a:pt x="335089" y="304133"/>
                </a:lnTo>
                <a:lnTo>
                  <a:pt x="254413" y="304133"/>
                </a:lnTo>
                <a:lnTo>
                  <a:pt x="0" y="304133"/>
                </a:lnTo>
                <a:lnTo>
                  <a:pt x="0" y="6287"/>
                </a:lnTo>
                <a:close/>
              </a:path>
            </a:pathLst>
          </a:custGeom>
          <a:solidFill>
            <a:srgbClr val="E6E7E8"/>
          </a:solidFill>
          <a:ln w="1143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6640FE83-AC9F-55DD-2148-012011E31147}"/>
              </a:ext>
            </a:extLst>
          </p:cNvPr>
          <p:cNvSpPr/>
          <p:nvPr/>
        </p:nvSpPr>
        <p:spPr>
          <a:xfrm>
            <a:off x="10129634" y="5569248"/>
            <a:ext cx="328802" cy="316420"/>
          </a:xfrm>
          <a:custGeom>
            <a:avLst/>
            <a:gdLst>
              <a:gd name="connsiteX0" fmla="*/ 0 w 328802"/>
              <a:gd name="connsiteY0" fmla="*/ 260604 h 316420"/>
              <a:gd name="connsiteX1" fmla="*/ 24765 w 328802"/>
              <a:gd name="connsiteY1" fmla="*/ 316421 h 316420"/>
              <a:gd name="connsiteX2" fmla="*/ 304038 w 328802"/>
              <a:gd name="connsiteY2" fmla="*/ 310230 h 316420"/>
              <a:gd name="connsiteX3" fmla="*/ 322612 w 328802"/>
              <a:gd name="connsiteY3" fmla="*/ 310230 h 316420"/>
              <a:gd name="connsiteX4" fmla="*/ 328803 w 328802"/>
              <a:gd name="connsiteY4" fmla="*/ 0 h 316420"/>
              <a:gd name="connsiteX5" fmla="*/ 86868 w 328802"/>
              <a:gd name="connsiteY5" fmla="*/ 0 h 316420"/>
              <a:gd name="connsiteX6" fmla="*/ 6191 w 328802"/>
              <a:gd name="connsiteY6" fmla="*/ 0 h 316420"/>
              <a:gd name="connsiteX7" fmla="*/ 0 w 328802"/>
              <a:gd name="connsiteY7" fmla="*/ 260604 h 316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8802" h="316420">
                <a:moveTo>
                  <a:pt x="0" y="260604"/>
                </a:moveTo>
                <a:lnTo>
                  <a:pt x="24765" y="316421"/>
                </a:lnTo>
                <a:lnTo>
                  <a:pt x="304038" y="310230"/>
                </a:lnTo>
                <a:lnTo>
                  <a:pt x="322612" y="310230"/>
                </a:lnTo>
                <a:lnTo>
                  <a:pt x="328803" y="0"/>
                </a:lnTo>
                <a:lnTo>
                  <a:pt x="86868" y="0"/>
                </a:lnTo>
                <a:lnTo>
                  <a:pt x="6191" y="0"/>
                </a:lnTo>
                <a:lnTo>
                  <a:pt x="0" y="260604"/>
                </a:lnTo>
                <a:close/>
              </a:path>
            </a:pathLst>
          </a:custGeom>
          <a:solidFill>
            <a:srgbClr val="E6E7E8"/>
          </a:solidFill>
          <a:ln w="1143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BFC398F4-8F63-A95C-8D33-173AE72C6D42}"/>
              </a:ext>
            </a:extLst>
          </p:cNvPr>
          <p:cNvSpPr/>
          <p:nvPr/>
        </p:nvSpPr>
        <p:spPr>
          <a:xfrm>
            <a:off x="10284701" y="4954885"/>
            <a:ext cx="322707" cy="310324"/>
          </a:xfrm>
          <a:custGeom>
            <a:avLst/>
            <a:gdLst>
              <a:gd name="connsiteX0" fmla="*/ 0 w 322707"/>
              <a:gd name="connsiteY0" fmla="*/ 12478 h 310324"/>
              <a:gd name="connsiteX1" fmla="*/ 173736 w 322707"/>
              <a:gd name="connsiteY1" fmla="*/ 0 h 310324"/>
              <a:gd name="connsiteX2" fmla="*/ 316516 w 322707"/>
              <a:gd name="connsiteY2" fmla="*/ 0 h 310324"/>
              <a:gd name="connsiteX3" fmla="*/ 322707 w 322707"/>
              <a:gd name="connsiteY3" fmla="*/ 310325 h 310324"/>
              <a:gd name="connsiteX4" fmla="*/ 6287 w 322707"/>
              <a:gd name="connsiteY4" fmla="*/ 310325 h 310324"/>
              <a:gd name="connsiteX5" fmla="*/ 0 w 322707"/>
              <a:gd name="connsiteY5" fmla="*/ 12478 h 310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2707" h="310324">
                <a:moveTo>
                  <a:pt x="0" y="12478"/>
                </a:moveTo>
                <a:lnTo>
                  <a:pt x="173736" y="0"/>
                </a:lnTo>
                <a:lnTo>
                  <a:pt x="316516" y="0"/>
                </a:lnTo>
                <a:lnTo>
                  <a:pt x="322707" y="310325"/>
                </a:lnTo>
                <a:lnTo>
                  <a:pt x="6287" y="310325"/>
                </a:lnTo>
                <a:lnTo>
                  <a:pt x="0" y="12478"/>
                </a:lnTo>
                <a:close/>
              </a:path>
            </a:pathLst>
          </a:custGeom>
          <a:solidFill>
            <a:srgbClr val="E6E7E8"/>
          </a:solidFill>
          <a:ln w="1143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EADACCA6-9A25-51CB-F12E-FFAB2D8D2B8C}"/>
              </a:ext>
            </a:extLst>
          </p:cNvPr>
          <p:cNvSpPr/>
          <p:nvPr/>
        </p:nvSpPr>
        <p:spPr>
          <a:xfrm>
            <a:off x="9794544" y="4663230"/>
            <a:ext cx="335089" cy="304133"/>
          </a:xfrm>
          <a:custGeom>
            <a:avLst/>
            <a:gdLst>
              <a:gd name="connsiteX0" fmla="*/ 0 w 335089"/>
              <a:gd name="connsiteY0" fmla="*/ 0 h 304133"/>
              <a:gd name="connsiteX1" fmla="*/ 335089 w 335089"/>
              <a:gd name="connsiteY1" fmla="*/ 0 h 304133"/>
              <a:gd name="connsiteX2" fmla="*/ 335089 w 335089"/>
              <a:gd name="connsiteY2" fmla="*/ 297847 h 304133"/>
              <a:gd name="connsiteX3" fmla="*/ 161258 w 335089"/>
              <a:gd name="connsiteY3" fmla="*/ 304133 h 304133"/>
              <a:gd name="connsiteX4" fmla="*/ 0 w 335089"/>
              <a:gd name="connsiteY4" fmla="*/ 304133 h 304133"/>
              <a:gd name="connsiteX5" fmla="*/ 0 w 335089"/>
              <a:gd name="connsiteY5" fmla="*/ 0 h 304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5089" h="304133">
                <a:moveTo>
                  <a:pt x="0" y="0"/>
                </a:moveTo>
                <a:lnTo>
                  <a:pt x="335089" y="0"/>
                </a:lnTo>
                <a:lnTo>
                  <a:pt x="335089" y="297847"/>
                </a:lnTo>
                <a:lnTo>
                  <a:pt x="161258" y="304133"/>
                </a:lnTo>
                <a:lnTo>
                  <a:pt x="0" y="304133"/>
                </a:lnTo>
                <a:lnTo>
                  <a:pt x="0" y="0"/>
                </a:lnTo>
                <a:close/>
              </a:path>
            </a:pathLst>
          </a:custGeom>
          <a:solidFill>
            <a:srgbClr val="E6E7E8"/>
          </a:solidFill>
          <a:ln w="1143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51EC5E27-1766-7390-88C6-CF4CD0D8DE71}"/>
              </a:ext>
            </a:extLst>
          </p:cNvPr>
          <p:cNvSpPr/>
          <p:nvPr/>
        </p:nvSpPr>
        <p:spPr>
          <a:xfrm>
            <a:off x="10210310" y="5265210"/>
            <a:ext cx="409479" cy="304037"/>
          </a:xfrm>
          <a:custGeom>
            <a:avLst/>
            <a:gdLst>
              <a:gd name="connsiteX0" fmla="*/ 409480 w 409479"/>
              <a:gd name="connsiteY0" fmla="*/ 0 h 304037"/>
              <a:gd name="connsiteX1" fmla="*/ 403288 w 409479"/>
              <a:gd name="connsiteY1" fmla="*/ 304038 h 304037"/>
              <a:gd name="connsiteX2" fmla="*/ 248126 w 409479"/>
              <a:gd name="connsiteY2" fmla="*/ 304038 h 304037"/>
              <a:gd name="connsiteX3" fmla="*/ 6191 w 409479"/>
              <a:gd name="connsiteY3" fmla="*/ 304038 h 304037"/>
              <a:gd name="connsiteX4" fmla="*/ 0 w 409479"/>
              <a:gd name="connsiteY4" fmla="*/ 0 h 304037"/>
              <a:gd name="connsiteX5" fmla="*/ 80581 w 409479"/>
              <a:gd name="connsiteY5" fmla="*/ 0 h 304037"/>
              <a:gd name="connsiteX6" fmla="*/ 397097 w 409479"/>
              <a:gd name="connsiteY6" fmla="*/ 0 h 304037"/>
              <a:gd name="connsiteX7" fmla="*/ 409480 w 409479"/>
              <a:gd name="connsiteY7" fmla="*/ 0 h 304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9479" h="304037">
                <a:moveTo>
                  <a:pt x="409480" y="0"/>
                </a:moveTo>
                <a:lnTo>
                  <a:pt x="403288" y="304038"/>
                </a:lnTo>
                <a:lnTo>
                  <a:pt x="248126" y="304038"/>
                </a:lnTo>
                <a:lnTo>
                  <a:pt x="6191" y="304038"/>
                </a:lnTo>
                <a:lnTo>
                  <a:pt x="0" y="0"/>
                </a:lnTo>
                <a:lnTo>
                  <a:pt x="80581" y="0"/>
                </a:lnTo>
                <a:lnTo>
                  <a:pt x="397097" y="0"/>
                </a:lnTo>
                <a:lnTo>
                  <a:pt x="409480" y="0"/>
                </a:lnTo>
                <a:close/>
              </a:path>
            </a:pathLst>
          </a:custGeom>
          <a:solidFill>
            <a:srgbClr val="E6E7E8"/>
          </a:solidFill>
          <a:ln w="1143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AB54250A-2424-0E30-1489-F02A7375441A}"/>
              </a:ext>
            </a:extLst>
          </p:cNvPr>
          <p:cNvSpPr/>
          <p:nvPr/>
        </p:nvSpPr>
        <p:spPr>
          <a:xfrm>
            <a:off x="9482791" y="5271401"/>
            <a:ext cx="328517" cy="297846"/>
          </a:xfrm>
          <a:custGeom>
            <a:avLst/>
            <a:gdLst>
              <a:gd name="connsiteX0" fmla="*/ 324136 w 328517"/>
              <a:gd name="connsiteY0" fmla="*/ 0 h 297846"/>
              <a:gd name="connsiteX1" fmla="*/ 328517 w 328517"/>
              <a:gd name="connsiteY1" fmla="*/ 296704 h 297846"/>
              <a:gd name="connsiteX2" fmla="*/ 0 w 328517"/>
              <a:gd name="connsiteY2" fmla="*/ 297847 h 297846"/>
              <a:gd name="connsiteX3" fmla="*/ 0 w 328517"/>
              <a:gd name="connsiteY3" fmla="*/ 6191 h 297846"/>
              <a:gd name="connsiteX4" fmla="*/ 142685 w 328517"/>
              <a:gd name="connsiteY4" fmla="*/ 0 h 297846"/>
              <a:gd name="connsiteX5" fmla="*/ 324136 w 328517"/>
              <a:gd name="connsiteY5" fmla="*/ 0 h 297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8517" h="297846">
                <a:moveTo>
                  <a:pt x="324136" y="0"/>
                </a:moveTo>
                <a:lnTo>
                  <a:pt x="328517" y="296704"/>
                </a:lnTo>
                <a:lnTo>
                  <a:pt x="0" y="297847"/>
                </a:lnTo>
                <a:lnTo>
                  <a:pt x="0" y="6191"/>
                </a:lnTo>
                <a:lnTo>
                  <a:pt x="142685" y="0"/>
                </a:lnTo>
                <a:lnTo>
                  <a:pt x="324136" y="0"/>
                </a:lnTo>
                <a:close/>
              </a:path>
            </a:pathLst>
          </a:custGeom>
          <a:solidFill>
            <a:srgbClr val="E6E7E8"/>
          </a:solidFill>
          <a:ln w="1143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4D661CFC-09B8-9B53-7E07-DC14E924A709}"/>
              </a:ext>
            </a:extLst>
          </p:cNvPr>
          <p:cNvSpPr/>
          <p:nvPr/>
        </p:nvSpPr>
        <p:spPr>
          <a:xfrm>
            <a:off x="9465646" y="4514354"/>
            <a:ext cx="328898" cy="459105"/>
          </a:xfrm>
          <a:custGeom>
            <a:avLst/>
            <a:gdLst>
              <a:gd name="connsiteX0" fmla="*/ 155162 w 328898"/>
              <a:gd name="connsiteY0" fmla="*/ 0 h 459105"/>
              <a:gd name="connsiteX1" fmla="*/ 0 w 328898"/>
              <a:gd name="connsiteY1" fmla="*/ 6191 h 459105"/>
              <a:gd name="connsiteX2" fmla="*/ 0 w 328898"/>
              <a:gd name="connsiteY2" fmla="*/ 80677 h 459105"/>
              <a:gd name="connsiteX3" fmla="*/ 12382 w 328898"/>
              <a:gd name="connsiteY3" fmla="*/ 452914 h 459105"/>
              <a:gd name="connsiteX4" fmla="*/ 161353 w 328898"/>
              <a:gd name="connsiteY4" fmla="*/ 459105 h 459105"/>
              <a:gd name="connsiteX5" fmla="*/ 328898 w 328898"/>
              <a:gd name="connsiteY5" fmla="*/ 452914 h 459105"/>
              <a:gd name="connsiteX6" fmla="*/ 328898 w 328898"/>
              <a:gd name="connsiteY6" fmla="*/ 148876 h 459105"/>
              <a:gd name="connsiteX7" fmla="*/ 328898 w 328898"/>
              <a:gd name="connsiteY7" fmla="*/ 0 h 459105"/>
              <a:gd name="connsiteX8" fmla="*/ 155162 w 328898"/>
              <a:gd name="connsiteY8" fmla="*/ 0 h 459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8898" h="459105">
                <a:moveTo>
                  <a:pt x="155162" y="0"/>
                </a:moveTo>
                <a:lnTo>
                  <a:pt x="0" y="6191"/>
                </a:lnTo>
                <a:lnTo>
                  <a:pt x="0" y="80677"/>
                </a:lnTo>
                <a:lnTo>
                  <a:pt x="12382" y="452914"/>
                </a:lnTo>
                <a:lnTo>
                  <a:pt x="161353" y="459105"/>
                </a:lnTo>
                <a:lnTo>
                  <a:pt x="328898" y="452914"/>
                </a:lnTo>
                <a:lnTo>
                  <a:pt x="328898" y="148876"/>
                </a:lnTo>
                <a:lnTo>
                  <a:pt x="328898" y="0"/>
                </a:lnTo>
                <a:lnTo>
                  <a:pt x="155162" y="0"/>
                </a:lnTo>
                <a:close/>
              </a:path>
            </a:pathLst>
          </a:custGeom>
          <a:solidFill>
            <a:srgbClr val="E6E7E8"/>
          </a:solidFill>
          <a:ln w="1143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F02C11F2-A319-7C7B-8F47-B254A7C36485}"/>
              </a:ext>
            </a:extLst>
          </p:cNvPr>
          <p:cNvSpPr/>
          <p:nvPr/>
        </p:nvSpPr>
        <p:spPr>
          <a:xfrm>
            <a:off x="9285718" y="3751116"/>
            <a:ext cx="335089" cy="316420"/>
          </a:xfrm>
          <a:custGeom>
            <a:avLst/>
            <a:gdLst>
              <a:gd name="connsiteX0" fmla="*/ 335089 w 335089"/>
              <a:gd name="connsiteY0" fmla="*/ 6191 h 316420"/>
              <a:gd name="connsiteX1" fmla="*/ 155067 w 335089"/>
              <a:gd name="connsiteY1" fmla="*/ 0 h 316420"/>
              <a:gd name="connsiteX2" fmla="*/ 0 w 335089"/>
              <a:gd name="connsiteY2" fmla="*/ 6191 h 316420"/>
              <a:gd name="connsiteX3" fmla="*/ 0 w 335089"/>
              <a:gd name="connsiteY3" fmla="*/ 316421 h 316420"/>
              <a:gd name="connsiteX4" fmla="*/ 328803 w 335089"/>
              <a:gd name="connsiteY4" fmla="*/ 310229 h 316420"/>
              <a:gd name="connsiteX5" fmla="*/ 335089 w 335089"/>
              <a:gd name="connsiteY5" fmla="*/ 6191 h 316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5089" h="316420">
                <a:moveTo>
                  <a:pt x="335089" y="6191"/>
                </a:moveTo>
                <a:lnTo>
                  <a:pt x="155067" y="0"/>
                </a:lnTo>
                <a:lnTo>
                  <a:pt x="0" y="6191"/>
                </a:lnTo>
                <a:lnTo>
                  <a:pt x="0" y="316421"/>
                </a:lnTo>
                <a:lnTo>
                  <a:pt x="328803" y="310229"/>
                </a:lnTo>
                <a:lnTo>
                  <a:pt x="335089" y="6191"/>
                </a:lnTo>
                <a:close/>
              </a:path>
            </a:pathLst>
          </a:custGeom>
          <a:solidFill>
            <a:srgbClr val="E6E7E8"/>
          </a:solidFill>
          <a:ln w="1143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4C4EA060-05FB-5A48-9EAC-BED0313E7FC8}"/>
              </a:ext>
            </a:extLst>
          </p:cNvPr>
          <p:cNvSpPr/>
          <p:nvPr/>
        </p:nvSpPr>
        <p:spPr>
          <a:xfrm>
            <a:off x="10452245" y="5556770"/>
            <a:ext cx="415766" cy="322707"/>
          </a:xfrm>
          <a:custGeom>
            <a:avLst/>
            <a:gdLst>
              <a:gd name="connsiteX0" fmla="*/ 0 w 415766"/>
              <a:gd name="connsiteY0" fmla="*/ 322707 h 322707"/>
              <a:gd name="connsiteX1" fmla="*/ 6191 w 415766"/>
              <a:gd name="connsiteY1" fmla="*/ 12478 h 322707"/>
              <a:gd name="connsiteX2" fmla="*/ 161354 w 415766"/>
              <a:gd name="connsiteY2" fmla="*/ 12478 h 322707"/>
              <a:gd name="connsiteX3" fmla="*/ 415766 w 415766"/>
              <a:gd name="connsiteY3" fmla="*/ 0 h 322707"/>
              <a:gd name="connsiteX4" fmla="*/ 415766 w 415766"/>
              <a:gd name="connsiteY4" fmla="*/ 310324 h 322707"/>
              <a:gd name="connsiteX5" fmla="*/ 335089 w 415766"/>
              <a:gd name="connsiteY5" fmla="*/ 304133 h 322707"/>
              <a:gd name="connsiteX6" fmla="*/ 0 w 415766"/>
              <a:gd name="connsiteY6" fmla="*/ 322707 h 322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5766" h="322707">
                <a:moveTo>
                  <a:pt x="0" y="322707"/>
                </a:moveTo>
                <a:lnTo>
                  <a:pt x="6191" y="12478"/>
                </a:lnTo>
                <a:lnTo>
                  <a:pt x="161354" y="12478"/>
                </a:lnTo>
                <a:lnTo>
                  <a:pt x="415766" y="0"/>
                </a:lnTo>
                <a:lnTo>
                  <a:pt x="415766" y="310324"/>
                </a:lnTo>
                <a:lnTo>
                  <a:pt x="335089" y="304133"/>
                </a:lnTo>
                <a:lnTo>
                  <a:pt x="0" y="322707"/>
                </a:lnTo>
                <a:close/>
              </a:path>
            </a:pathLst>
          </a:custGeom>
          <a:solidFill>
            <a:srgbClr val="E6E7E8"/>
          </a:solidFill>
          <a:ln w="1143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2073705E-266B-CB61-690E-9D268922A4B4}"/>
              </a:ext>
            </a:extLst>
          </p:cNvPr>
          <p:cNvSpPr/>
          <p:nvPr/>
        </p:nvSpPr>
        <p:spPr>
          <a:xfrm>
            <a:off x="10601216" y="4954885"/>
            <a:ext cx="335089" cy="310324"/>
          </a:xfrm>
          <a:custGeom>
            <a:avLst/>
            <a:gdLst>
              <a:gd name="connsiteX0" fmla="*/ 0 w 335089"/>
              <a:gd name="connsiteY0" fmla="*/ 0 h 310324"/>
              <a:gd name="connsiteX1" fmla="*/ 167545 w 335089"/>
              <a:gd name="connsiteY1" fmla="*/ 0 h 310324"/>
              <a:gd name="connsiteX2" fmla="*/ 316420 w 335089"/>
              <a:gd name="connsiteY2" fmla="*/ 0 h 310324"/>
              <a:gd name="connsiteX3" fmla="*/ 335089 w 335089"/>
              <a:gd name="connsiteY3" fmla="*/ 304133 h 310324"/>
              <a:gd name="connsiteX4" fmla="*/ 18574 w 335089"/>
              <a:gd name="connsiteY4" fmla="*/ 310325 h 310324"/>
              <a:gd name="connsiteX5" fmla="*/ 6191 w 335089"/>
              <a:gd name="connsiteY5" fmla="*/ 310325 h 310324"/>
              <a:gd name="connsiteX6" fmla="*/ 0 w 335089"/>
              <a:gd name="connsiteY6" fmla="*/ 0 h 310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089" h="310324">
                <a:moveTo>
                  <a:pt x="0" y="0"/>
                </a:moveTo>
                <a:lnTo>
                  <a:pt x="167545" y="0"/>
                </a:lnTo>
                <a:lnTo>
                  <a:pt x="316420" y="0"/>
                </a:lnTo>
                <a:lnTo>
                  <a:pt x="335089" y="304133"/>
                </a:lnTo>
                <a:lnTo>
                  <a:pt x="18574" y="310325"/>
                </a:lnTo>
                <a:lnTo>
                  <a:pt x="6191" y="310325"/>
                </a:lnTo>
                <a:lnTo>
                  <a:pt x="0" y="0"/>
                </a:lnTo>
                <a:close/>
              </a:path>
            </a:pathLst>
          </a:custGeom>
          <a:solidFill>
            <a:srgbClr val="E6E7E8"/>
          </a:solidFill>
          <a:ln w="1143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823DCA82-05E9-C61E-C8BE-83C5DB2B7EA7}"/>
              </a:ext>
            </a:extLst>
          </p:cNvPr>
          <p:cNvSpPr/>
          <p:nvPr/>
        </p:nvSpPr>
        <p:spPr>
          <a:xfrm>
            <a:off x="11327212" y="4849444"/>
            <a:ext cx="260603" cy="384714"/>
          </a:xfrm>
          <a:custGeom>
            <a:avLst/>
            <a:gdLst>
              <a:gd name="connsiteX0" fmla="*/ 0 w 260603"/>
              <a:gd name="connsiteY0" fmla="*/ 6191 h 384714"/>
              <a:gd name="connsiteX1" fmla="*/ 18669 w 260603"/>
              <a:gd name="connsiteY1" fmla="*/ 384715 h 384714"/>
              <a:gd name="connsiteX2" fmla="*/ 161354 w 260603"/>
              <a:gd name="connsiteY2" fmla="*/ 378523 h 384714"/>
              <a:gd name="connsiteX3" fmla="*/ 198597 w 260603"/>
              <a:gd name="connsiteY3" fmla="*/ 223361 h 384714"/>
              <a:gd name="connsiteX4" fmla="*/ 260604 w 260603"/>
              <a:gd name="connsiteY4" fmla="*/ 198596 h 384714"/>
              <a:gd name="connsiteX5" fmla="*/ 248221 w 260603"/>
              <a:gd name="connsiteY5" fmla="*/ 0 h 384714"/>
              <a:gd name="connsiteX6" fmla="*/ 80677 w 260603"/>
              <a:gd name="connsiteY6" fmla="*/ 0 h 384714"/>
              <a:gd name="connsiteX7" fmla="*/ 0 w 260603"/>
              <a:gd name="connsiteY7" fmla="*/ 6191 h 384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0603" h="384714">
                <a:moveTo>
                  <a:pt x="0" y="6191"/>
                </a:moveTo>
                <a:lnTo>
                  <a:pt x="18669" y="384715"/>
                </a:lnTo>
                <a:lnTo>
                  <a:pt x="161354" y="378523"/>
                </a:lnTo>
                <a:lnTo>
                  <a:pt x="198597" y="223361"/>
                </a:lnTo>
                <a:lnTo>
                  <a:pt x="260604" y="198596"/>
                </a:lnTo>
                <a:lnTo>
                  <a:pt x="248221" y="0"/>
                </a:lnTo>
                <a:lnTo>
                  <a:pt x="80677" y="0"/>
                </a:lnTo>
                <a:lnTo>
                  <a:pt x="0" y="6191"/>
                </a:lnTo>
                <a:close/>
              </a:path>
            </a:pathLst>
          </a:custGeom>
          <a:solidFill>
            <a:srgbClr val="E6E7E8"/>
          </a:solidFill>
          <a:ln w="1143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74FB6FEE-3DE9-CE59-DAFB-49BA0F15E5F2}"/>
              </a:ext>
            </a:extLst>
          </p:cNvPr>
          <p:cNvSpPr/>
          <p:nvPr/>
        </p:nvSpPr>
        <p:spPr>
          <a:xfrm>
            <a:off x="9062262" y="3453269"/>
            <a:ext cx="378523" cy="304038"/>
          </a:xfrm>
          <a:custGeom>
            <a:avLst/>
            <a:gdLst>
              <a:gd name="connsiteX0" fmla="*/ 378523 w 378523"/>
              <a:gd name="connsiteY0" fmla="*/ 297847 h 304038"/>
              <a:gd name="connsiteX1" fmla="*/ 378523 w 378523"/>
              <a:gd name="connsiteY1" fmla="*/ 0 h 304038"/>
              <a:gd name="connsiteX2" fmla="*/ 99346 w 378523"/>
              <a:gd name="connsiteY2" fmla="*/ 0 h 304038"/>
              <a:gd name="connsiteX3" fmla="*/ 74486 w 378523"/>
              <a:gd name="connsiteY3" fmla="*/ 136493 h 304038"/>
              <a:gd name="connsiteX4" fmla="*/ 31051 w 378523"/>
              <a:gd name="connsiteY4" fmla="*/ 192310 h 304038"/>
              <a:gd name="connsiteX5" fmla="*/ 0 w 378523"/>
              <a:gd name="connsiteY5" fmla="*/ 297847 h 304038"/>
              <a:gd name="connsiteX6" fmla="*/ 223456 w 378523"/>
              <a:gd name="connsiteY6" fmla="*/ 304038 h 304038"/>
              <a:gd name="connsiteX7" fmla="*/ 378523 w 378523"/>
              <a:gd name="connsiteY7" fmla="*/ 297847 h 304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8523" h="304038">
                <a:moveTo>
                  <a:pt x="378523" y="297847"/>
                </a:moveTo>
                <a:lnTo>
                  <a:pt x="378523" y="0"/>
                </a:lnTo>
                <a:lnTo>
                  <a:pt x="99346" y="0"/>
                </a:lnTo>
                <a:lnTo>
                  <a:pt x="74486" y="136493"/>
                </a:lnTo>
                <a:lnTo>
                  <a:pt x="31051" y="192310"/>
                </a:lnTo>
                <a:lnTo>
                  <a:pt x="0" y="297847"/>
                </a:lnTo>
                <a:lnTo>
                  <a:pt x="223456" y="304038"/>
                </a:lnTo>
                <a:lnTo>
                  <a:pt x="378523" y="297847"/>
                </a:lnTo>
                <a:close/>
              </a:path>
            </a:pathLst>
          </a:custGeom>
          <a:solidFill>
            <a:srgbClr val="E6E7E8"/>
          </a:solidFill>
          <a:ln w="1143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5ED4247E-9D83-392F-197E-F92F2FB6391D}"/>
              </a:ext>
            </a:extLst>
          </p:cNvPr>
          <p:cNvSpPr/>
          <p:nvPr/>
        </p:nvSpPr>
        <p:spPr>
          <a:xfrm>
            <a:off x="8963011" y="3751116"/>
            <a:ext cx="322707" cy="316420"/>
          </a:xfrm>
          <a:custGeom>
            <a:avLst/>
            <a:gdLst>
              <a:gd name="connsiteX0" fmla="*/ 322707 w 322707"/>
              <a:gd name="connsiteY0" fmla="*/ 316421 h 316420"/>
              <a:gd name="connsiteX1" fmla="*/ 322707 w 322707"/>
              <a:gd name="connsiteY1" fmla="*/ 6191 h 316420"/>
              <a:gd name="connsiteX2" fmla="*/ 99251 w 322707"/>
              <a:gd name="connsiteY2" fmla="*/ 0 h 316420"/>
              <a:gd name="connsiteX3" fmla="*/ 0 w 322707"/>
              <a:gd name="connsiteY3" fmla="*/ 117920 h 316420"/>
              <a:gd name="connsiteX4" fmla="*/ 49625 w 322707"/>
              <a:gd name="connsiteY4" fmla="*/ 198501 h 316420"/>
              <a:gd name="connsiteX5" fmla="*/ 62008 w 322707"/>
              <a:gd name="connsiteY5" fmla="*/ 310229 h 316420"/>
              <a:gd name="connsiteX6" fmla="*/ 322707 w 322707"/>
              <a:gd name="connsiteY6" fmla="*/ 316421 h 316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2707" h="316420">
                <a:moveTo>
                  <a:pt x="322707" y="316421"/>
                </a:moveTo>
                <a:lnTo>
                  <a:pt x="322707" y="6191"/>
                </a:lnTo>
                <a:lnTo>
                  <a:pt x="99251" y="0"/>
                </a:lnTo>
                <a:lnTo>
                  <a:pt x="0" y="117920"/>
                </a:lnTo>
                <a:lnTo>
                  <a:pt x="49625" y="198501"/>
                </a:lnTo>
                <a:lnTo>
                  <a:pt x="62008" y="310229"/>
                </a:lnTo>
                <a:lnTo>
                  <a:pt x="322707" y="316421"/>
                </a:lnTo>
                <a:close/>
              </a:path>
            </a:pathLst>
          </a:custGeom>
          <a:solidFill>
            <a:srgbClr val="E6E7E8"/>
          </a:solidFill>
          <a:ln w="1143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A2E96B98-AC5D-5A16-E90A-939B25F2272C}"/>
              </a:ext>
            </a:extLst>
          </p:cNvPr>
          <p:cNvSpPr/>
          <p:nvPr/>
        </p:nvSpPr>
        <p:spPr>
          <a:xfrm>
            <a:off x="9614522" y="4061345"/>
            <a:ext cx="335089" cy="304038"/>
          </a:xfrm>
          <a:custGeom>
            <a:avLst/>
            <a:gdLst>
              <a:gd name="connsiteX0" fmla="*/ 0 w 335089"/>
              <a:gd name="connsiteY0" fmla="*/ 0 h 304038"/>
              <a:gd name="connsiteX1" fmla="*/ 335089 w 335089"/>
              <a:gd name="connsiteY1" fmla="*/ 0 h 304038"/>
              <a:gd name="connsiteX2" fmla="*/ 335089 w 335089"/>
              <a:gd name="connsiteY2" fmla="*/ 304038 h 304038"/>
              <a:gd name="connsiteX3" fmla="*/ 0 w 335089"/>
              <a:gd name="connsiteY3" fmla="*/ 304038 h 304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089" h="304038">
                <a:moveTo>
                  <a:pt x="0" y="0"/>
                </a:moveTo>
                <a:lnTo>
                  <a:pt x="335089" y="0"/>
                </a:lnTo>
                <a:lnTo>
                  <a:pt x="335089" y="304038"/>
                </a:lnTo>
                <a:lnTo>
                  <a:pt x="0" y="304038"/>
                </a:lnTo>
                <a:close/>
              </a:path>
            </a:pathLst>
          </a:custGeom>
          <a:solidFill>
            <a:srgbClr val="E6E7E8"/>
          </a:solidFill>
          <a:ln w="1143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8E6C9073-739B-466D-38E6-4DE1B23CCE26}"/>
              </a:ext>
            </a:extLst>
          </p:cNvPr>
          <p:cNvSpPr/>
          <p:nvPr/>
        </p:nvSpPr>
        <p:spPr>
          <a:xfrm>
            <a:off x="10868011" y="5544388"/>
            <a:ext cx="418242" cy="322706"/>
          </a:xfrm>
          <a:custGeom>
            <a:avLst/>
            <a:gdLst>
              <a:gd name="connsiteX0" fmla="*/ 0 w 418242"/>
              <a:gd name="connsiteY0" fmla="*/ 322707 h 322706"/>
              <a:gd name="connsiteX1" fmla="*/ 0 w 418242"/>
              <a:gd name="connsiteY1" fmla="*/ 12382 h 322706"/>
              <a:gd name="connsiteX2" fmla="*/ 161354 w 418242"/>
              <a:gd name="connsiteY2" fmla="*/ 6191 h 322706"/>
              <a:gd name="connsiteX3" fmla="*/ 335090 w 418242"/>
              <a:gd name="connsiteY3" fmla="*/ 0 h 322706"/>
              <a:gd name="connsiteX4" fmla="*/ 418243 w 418242"/>
              <a:gd name="connsiteY4" fmla="*/ 63341 h 322706"/>
              <a:gd name="connsiteX5" fmla="*/ 366141 w 418242"/>
              <a:gd name="connsiteY5" fmla="*/ 111728 h 322706"/>
              <a:gd name="connsiteX6" fmla="*/ 310229 w 418242"/>
              <a:gd name="connsiteY6" fmla="*/ 136493 h 322706"/>
              <a:gd name="connsiteX7" fmla="*/ 223361 w 418242"/>
              <a:gd name="connsiteY7" fmla="*/ 304038 h 322706"/>
              <a:gd name="connsiteX8" fmla="*/ 0 w 418242"/>
              <a:gd name="connsiteY8" fmla="*/ 322707 h 322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242" h="322706">
                <a:moveTo>
                  <a:pt x="0" y="322707"/>
                </a:moveTo>
                <a:lnTo>
                  <a:pt x="0" y="12382"/>
                </a:lnTo>
                <a:lnTo>
                  <a:pt x="161354" y="6191"/>
                </a:lnTo>
                <a:lnTo>
                  <a:pt x="335090" y="0"/>
                </a:lnTo>
                <a:lnTo>
                  <a:pt x="418243" y="63341"/>
                </a:lnTo>
                <a:lnTo>
                  <a:pt x="366141" y="111728"/>
                </a:lnTo>
                <a:lnTo>
                  <a:pt x="310229" y="136493"/>
                </a:lnTo>
                <a:lnTo>
                  <a:pt x="223361" y="304038"/>
                </a:lnTo>
                <a:lnTo>
                  <a:pt x="0" y="322707"/>
                </a:lnTo>
                <a:close/>
              </a:path>
            </a:pathLst>
          </a:custGeom>
          <a:solidFill>
            <a:srgbClr val="E6E7E8"/>
          </a:solidFill>
          <a:ln w="1143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4" name="Freeform: Shape 63">
            <a:extLst>
              <a:ext uri="{FF2B5EF4-FFF2-40B4-BE49-F238E27FC236}">
                <a16:creationId xmlns:a16="http://schemas.microsoft.com/office/drawing/2014/main" id="{242597F6-9250-DBD0-4F96-E9F71B38EE27}"/>
              </a:ext>
            </a:extLst>
          </p:cNvPr>
          <p:cNvSpPr/>
          <p:nvPr/>
        </p:nvSpPr>
        <p:spPr>
          <a:xfrm>
            <a:off x="9012637" y="4365383"/>
            <a:ext cx="453009" cy="304037"/>
          </a:xfrm>
          <a:custGeom>
            <a:avLst/>
            <a:gdLst>
              <a:gd name="connsiteX0" fmla="*/ 453009 w 453009"/>
              <a:gd name="connsiteY0" fmla="*/ 155162 h 304037"/>
              <a:gd name="connsiteX1" fmla="*/ 453009 w 453009"/>
              <a:gd name="connsiteY1" fmla="*/ 229648 h 304037"/>
              <a:gd name="connsiteX2" fmla="*/ 372333 w 453009"/>
              <a:gd name="connsiteY2" fmla="*/ 229648 h 304037"/>
              <a:gd name="connsiteX3" fmla="*/ 372333 w 453009"/>
              <a:gd name="connsiteY3" fmla="*/ 297847 h 304037"/>
              <a:gd name="connsiteX4" fmla="*/ 136493 w 453009"/>
              <a:gd name="connsiteY4" fmla="*/ 304038 h 304037"/>
              <a:gd name="connsiteX5" fmla="*/ 0 w 453009"/>
              <a:gd name="connsiteY5" fmla="*/ 0 h 304037"/>
              <a:gd name="connsiteX6" fmla="*/ 279273 w 453009"/>
              <a:gd name="connsiteY6" fmla="*/ 6191 h 304037"/>
              <a:gd name="connsiteX7" fmla="*/ 273082 w 453009"/>
              <a:gd name="connsiteY7" fmla="*/ 148971 h 304037"/>
              <a:gd name="connsiteX8" fmla="*/ 453009 w 453009"/>
              <a:gd name="connsiteY8" fmla="*/ 155162 h 304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3009" h="304037">
                <a:moveTo>
                  <a:pt x="453009" y="155162"/>
                </a:moveTo>
                <a:lnTo>
                  <a:pt x="453009" y="229648"/>
                </a:lnTo>
                <a:lnTo>
                  <a:pt x="372333" y="229648"/>
                </a:lnTo>
                <a:lnTo>
                  <a:pt x="372333" y="297847"/>
                </a:lnTo>
                <a:lnTo>
                  <a:pt x="136493" y="304038"/>
                </a:lnTo>
                <a:lnTo>
                  <a:pt x="0" y="0"/>
                </a:lnTo>
                <a:lnTo>
                  <a:pt x="279273" y="6191"/>
                </a:lnTo>
                <a:lnTo>
                  <a:pt x="273082" y="148971"/>
                </a:lnTo>
                <a:lnTo>
                  <a:pt x="453009" y="155162"/>
                </a:lnTo>
                <a:close/>
              </a:path>
            </a:pathLst>
          </a:custGeom>
          <a:solidFill>
            <a:srgbClr val="E6E7E8"/>
          </a:solidFill>
          <a:ln w="1143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3B741140-E56D-50EF-28A1-BCB4E939F2FE}"/>
              </a:ext>
            </a:extLst>
          </p:cNvPr>
          <p:cNvSpPr/>
          <p:nvPr/>
        </p:nvSpPr>
        <p:spPr>
          <a:xfrm>
            <a:off x="9285718" y="4061345"/>
            <a:ext cx="335089" cy="459200"/>
          </a:xfrm>
          <a:custGeom>
            <a:avLst/>
            <a:gdLst>
              <a:gd name="connsiteX0" fmla="*/ 0 w 335089"/>
              <a:gd name="connsiteY0" fmla="*/ 6191 h 459200"/>
              <a:gd name="connsiteX1" fmla="*/ 328803 w 335089"/>
              <a:gd name="connsiteY1" fmla="*/ 0 h 459200"/>
              <a:gd name="connsiteX2" fmla="*/ 328803 w 335089"/>
              <a:gd name="connsiteY2" fmla="*/ 304038 h 459200"/>
              <a:gd name="connsiteX3" fmla="*/ 335089 w 335089"/>
              <a:gd name="connsiteY3" fmla="*/ 453009 h 459200"/>
              <a:gd name="connsiteX4" fmla="*/ 179927 w 335089"/>
              <a:gd name="connsiteY4" fmla="*/ 459200 h 459200"/>
              <a:gd name="connsiteX5" fmla="*/ 0 w 335089"/>
              <a:gd name="connsiteY5" fmla="*/ 453009 h 459200"/>
              <a:gd name="connsiteX6" fmla="*/ 6191 w 335089"/>
              <a:gd name="connsiteY6" fmla="*/ 310229 h 459200"/>
              <a:gd name="connsiteX7" fmla="*/ 0 w 335089"/>
              <a:gd name="connsiteY7" fmla="*/ 6191 h 45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5089" h="459200">
                <a:moveTo>
                  <a:pt x="0" y="6191"/>
                </a:moveTo>
                <a:lnTo>
                  <a:pt x="328803" y="0"/>
                </a:lnTo>
                <a:lnTo>
                  <a:pt x="328803" y="304038"/>
                </a:lnTo>
                <a:lnTo>
                  <a:pt x="335089" y="453009"/>
                </a:lnTo>
                <a:lnTo>
                  <a:pt x="179927" y="459200"/>
                </a:lnTo>
                <a:lnTo>
                  <a:pt x="0" y="453009"/>
                </a:lnTo>
                <a:lnTo>
                  <a:pt x="6191" y="310229"/>
                </a:lnTo>
                <a:lnTo>
                  <a:pt x="0" y="6191"/>
                </a:lnTo>
                <a:close/>
              </a:path>
            </a:pathLst>
          </a:custGeom>
          <a:solidFill>
            <a:srgbClr val="E6E7E8"/>
          </a:solidFill>
          <a:ln w="1143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6" name="Freeform: Shape 65">
            <a:extLst>
              <a:ext uri="{FF2B5EF4-FFF2-40B4-BE49-F238E27FC236}">
                <a16:creationId xmlns:a16="http://schemas.microsoft.com/office/drawing/2014/main" id="{973BE7A8-CDC0-8E61-B369-4226AA1AFE24}"/>
              </a:ext>
            </a:extLst>
          </p:cNvPr>
          <p:cNvSpPr/>
          <p:nvPr/>
        </p:nvSpPr>
        <p:spPr>
          <a:xfrm>
            <a:off x="10917637" y="4855635"/>
            <a:ext cx="428244" cy="403383"/>
          </a:xfrm>
          <a:custGeom>
            <a:avLst/>
            <a:gdLst>
              <a:gd name="connsiteX0" fmla="*/ 0 w 428244"/>
              <a:gd name="connsiteY0" fmla="*/ 99250 h 403383"/>
              <a:gd name="connsiteX1" fmla="*/ 0 w 428244"/>
              <a:gd name="connsiteY1" fmla="*/ 18574 h 403383"/>
              <a:gd name="connsiteX2" fmla="*/ 161354 w 428244"/>
              <a:gd name="connsiteY2" fmla="*/ 6191 h 403383"/>
              <a:gd name="connsiteX3" fmla="*/ 409575 w 428244"/>
              <a:gd name="connsiteY3" fmla="*/ 0 h 403383"/>
              <a:gd name="connsiteX4" fmla="*/ 428244 w 428244"/>
              <a:gd name="connsiteY4" fmla="*/ 378523 h 403383"/>
              <a:gd name="connsiteX5" fmla="*/ 99346 w 428244"/>
              <a:gd name="connsiteY5" fmla="*/ 397097 h 403383"/>
              <a:gd name="connsiteX6" fmla="*/ 18669 w 428244"/>
              <a:gd name="connsiteY6" fmla="*/ 403384 h 403383"/>
              <a:gd name="connsiteX7" fmla="*/ 0 w 428244"/>
              <a:gd name="connsiteY7" fmla="*/ 99250 h 403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8244" h="403383">
                <a:moveTo>
                  <a:pt x="0" y="99250"/>
                </a:moveTo>
                <a:lnTo>
                  <a:pt x="0" y="18574"/>
                </a:lnTo>
                <a:lnTo>
                  <a:pt x="161354" y="6191"/>
                </a:lnTo>
                <a:lnTo>
                  <a:pt x="409575" y="0"/>
                </a:lnTo>
                <a:lnTo>
                  <a:pt x="428244" y="378523"/>
                </a:lnTo>
                <a:lnTo>
                  <a:pt x="99346" y="397097"/>
                </a:lnTo>
                <a:lnTo>
                  <a:pt x="18669" y="403384"/>
                </a:lnTo>
                <a:lnTo>
                  <a:pt x="0" y="99250"/>
                </a:lnTo>
                <a:close/>
              </a:path>
            </a:pathLst>
          </a:custGeom>
          <a:solidFill>
            <a:srgbClr val="E6E7E8"/>
          </a:solidFill>
          <a:ln w="1143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56789067-E882-4793-C642-8739A2C9E56D}"/>
              </a:ext>
            </a:extLst>
          </p:cNvPr>
          <p:cNvSpPr/>
          <p:nvPr/>
        </p:nvSpPr>
        <p:spPr>
          <a:xfrm>
            <a:off x="8956820" y="4061345"/>
            <a:ext cx="335089" cy="310229"/>
          </a:xfrm>
          <a:custGeom>
            <a:avLst/>
            <a:gdLst>
              <a:gd name="connsiteX0" fmla="*/ 328898 w 335089"/>
              <a:gd name="connsiteY0" fmla="*/ 6191 h 310229"/>
              <a:gd name="connsiteX1" fmla="*/ 335089 w 335089"/>
              <a:gd name="connsiteY1" fmla="*/ 310229 h 310229"/>
              <a:gd name="connsiteX2" fmla="*/ 55816 w 335089"/>
              <a:gd name="connsiteY2" fmla="*/ 304038 h 310229"/>
              <a:gd name="connsiteX3" fmla="*/ 0 w 335089"/>
              <a:gd name="connsiteY3" fmla="*/ 136493 h 310229"/>
              <a:gd name="connsiteX4" fmla="*/ 68199 w 335089"/>
              <a:gd name="connsiteY4" fmla="*/ 49625 h 310229"/>
              <a:gd name="connsiteX5" fmla="*/ 68199 w 335089"/>
              <a:gd name="connsiteY5" fmla="*/ 0 h 310229"/>
              <a:gd name="connsiteX6" fmla="*/ 328898 w 335089"/>
              <a:gd name="connsiteY6" fmla="*/ 6191 h 310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089" h="310229">
                <a:moveTo>
                  <a:pt x="328898" y="6191"/>
                </a:moveTo>
                <a:lnTo>
                  <a:pt x="335089" y="310229"/>
                </a:lnTo>
                <a:lnTo>
                  <a:pt x="55816" y="304038"/>
                </a:lnTo>
                <a:lnTo>
                  <a:pt x="0" y="136493"/>
                </a:lnTo>
                <a:lnTo>
                  <a:pt x="68199" y="49625"/>
                </a:lnTo>
                <a:lnTo>
                  <a:pt x="68199" y="0"/>
                </a:lnTo>
                <a:lnTo>
                  <a:pt x="328898" y="6191"/>
                </a:lnTo>
                <a:close/>
              </a:path>
            </a:pathLst>
          </a:custGeom>
          <a:solidFill>
            <a:srgbClr val="E6E7E8"/>
          </a:solidFill>
          <a:ln w="1143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8" name="Freeform: Shape 67">
            <a:extLst>
              <a:ext uri="{FF2B5EF4-FFF2-40B4-BE49-F238E27FC236}">
                <a16:creationId xmlns:a16="http://schemas.microsoft.com/office/drawing/2014/main" id="{082FCB47-AF19-E9F0-AC05-64DB58ABD03D}"/>
              </a:ext>
            </a:extLst>
          </p:cNvPr>
          <p:cNvSpPr/>
          <p:nvPr/>
        </p:nvSpPr>
        <p:spPr>
          <a:xfrm>
            <a:off x="9614521" y="3757307"/>
            <a:ext cx="335089" cy="304037"/>
          </a:xfrm>
          <a:custGeom>
            <a:avLst/>
            <a:gdLst>
              <a:gd name="connsiteX0" fmla="*/ 335090 w 335089"/>
              <a:gd name="connsiteY0" fmla="*/ 0 h 304037"/>
              <a:gd name="connsiteX1" fmla="*/ 173831 w 335089"/>
              <a:gd name="connsiteY1" fmla="*/ 0 h 304037"/>
              <a:gd name="connsiteX2" fmla="*/ 6287 w 335089"/>
              <a:gd name="connsiteY2" fmla="*/ 0 h 304037"/>
              <a:gd name="connsiteX3" fmla="*/ 0 w 335089"/>
              <a:gd name="connsiteY3" fmla="*/ 304038 h 304037"/>
              <a:gd name="connsiteX4" fmla="*/ 335090 w 335089"/>
              <a:gd name="connsiteY4" fmla="*/ 304038 h 304037"/>
              <a:gd name="connsiteX5" fmla="*/ 335090 w 335089"/>
              <a:gd name="connsiteY5" fmla="*/ 0 h 304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5089" h="304037">
                <a:moveTo>
                  <a:pt x="335090" y="0"/>
                </a:moveTo>
                <a:lnTo>
                  <a:pt x="173831" y="0"/>
                </a:lnTo>
                <a:lnTo>
                  <a:pt x="6287" y="0"/>
                </a:lnTo>
                <a:lnTo>
                  <a:pt x="0" y="304038"/>
                </a:lnTo>
                <a:lnTo>
                  <a:pt x="335090" y="304038"/>
                </a:lnTo>
                <a:lnTo>
                  <a:pt x="335090" y="0"/>
                </a:lnTo>
                <a:close/>
              </a:path>
            </a:pathLst>
          </a:custGeom>
          <a:solidFill>
            <a:srgbClr val="E6E7E8"/>
          </a:solidFill>
          <a:ln w="1143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9" name="Freeform: Shape 68">
            <a:extLst>
              <a:ext uri="{FF2B5EF4-FFF2-40B4-BE49-F238E27FC236}">
                <a16:creationId xmlns:a16="http://schemas.microsoft.com/office/drawing/2014/main" id="{E388746D-E1DC-B290-5057-636E9E2DDCCF}"/>
              </a:ext>
            </a:extLst>
          </p:cNvPr>
          <p:cNvSpPr/>
          <p:nvPr/>
        </p:nvSpPr>
        <p:spPr>
          <a:xfrm>
            <a:off x="9149130" y="4595031"/>
            <a:ext cx="328898" cy="372332"/>
          </a:xfrm>
          <a:custGeom>
            <a:avLst/>
            <a:gdLst>
              <a:gd name="connsiteX0" fmla="*/ 316516 w 328898"/>
              <a:gd name="connsiteY0" fmla="*/ 0 h 372332"/>
              <a:gd name="connsiteX1" fmla="*/ 328898 w 328898"/>
              <a:gd name="connsiteY1" fmla="*/ 372332 h 372332"/>
              <a:gd name="connsiteX2" fmla="*/ 37243 w 328898"/>
              <a:gd name="connsiteY2" fmla="*/ 372332 h 372332"/>
              <a:gd name="connsiteX3" fmla="*/ 0 w 328898"/>
              <a:gd name="connsiteY3" fmla="*/ 74390 h 372332"/>
              <a:gd name="connsiteX4" fmla="*/ 235839 w 328898"/>
              <a:gd name="connsiteY4" fmla="*/ 68199 h 372332"/>
              <a:gd name="connsiteX5" fmla="*/ 235839 w 328898"/>
              <a:gd name="connsiteY5" fmla="*/ 0 h 372332"/>
              <a:gd name="connsiteX6" fmla="*/ 316516 w 328898"/>
              <a:gd name="connsiteY6" fmla="*/ 0 h 372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8898" h="372332">
                <a:moveTo>
                  <a:pt x="316516" y="0"/>
                </a:moveTo>
                <a:lnTo>
                  <a:pt x="328898" y="372332"/>
                </a:lnTo>
                <a:lnTo>
                  <a:pt x="37243" y="372332"/>
                </a:lnTo>
                <a:lnTo>
                  <a:pt x="0" y="74390"/>
                </a:lnTo>
                <a:lnTo>
                  <a:pt x="235839" y="68199"/>
                </a:lnTo>
                <a:lnTo>
                  <a:pt x="235839" y="0"/>
                </a:lnTo>
                <a:lnTo>
                  <a:pt x="316516" y="0"/>
                </a:lnTo>
                <a:close/>
              </a:path>
            </a:pathLst>
          </a:custGeom>
          <a:solidFill>
            <a:srgbClr val="E6E7E8"/>
          </a:solidFill>
          <a:ln w="1143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CC709181-5E3A-BE58-BC72-38C5BF3ED0BB}"/>
              </a:ext>
            </a:extLst>
          </p:cNvPr>
          <p:cNvSpPr/>
          <p:nvPr/>
        </p:nvSpPr>
        <p:spPr>
          <a:xfrm>
            <a:off x="11395506" y="4607413"/>
            <a:ext cx="384714" cy="440531"/>
          </a:xfrm>
          <a:custGeom>
            <a:avLst/>
            <a:gdLst>
              <a:gd name="connsiteX0" fmla="*/ 0 w 384714"/>
              <a:gd name="connsiteY0" fmla="*/ 18574 h 440531"/>
              <a:gd name="connsiteX1" fmla="*/ 347472 w 384714"/>
              <a:gd name="connsiteY1" fmla="*/ 0 h 440531"/>
              <a:gd name="connsiteX2" fmla="*/ 384714 w 384714"/>
              <a:gd name="connsiteY2" fmla="*/ 155162 h 440531"/>
              <a:gd name="connsiteX3" fmla="*/ 347472 w 384714"/>
              <a:gd name="connsiteY3" fmla="*/ 223456 h 440531"/>
              <a:gd name="connsiteX4" fmla="*/ 322612 w 384714"/>
              <a:gd name="connsiteY4" fmla="*/ 440531 h 440531"/>
              <a:gd name="connsiteX5" fmla="*/ 192309 w 384714"/>
              <a:gd name="connsiteY5" fmla="*/ 440531 h 440531"/>
              <a:gd name="connsiteX6" fmla="*/ 179927 w 384714"/>
              <a:gd name="connsiteY6" fmla="*/ 242030 h 440531"/>
              <a:gd name="connsiteX7" fmla="*/ 12382 w 384714"/>
              <a:gd name="connsiteY7" fmla="*/ 242030 h 440531"/>
              <a:gd name="connsiteX8" fmla="*/ 0 w 384714"/>
              <a:gd name="connsiteY8" fmla="*/ 18574 h 440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4714" h="440531">
                <a:moveTo>
                  <a:pt x="0" y="18574"/>
                </a:moveTo>
                <a:lnTo>
                  <a:pt x="347472" y="0"/>
                </a:lnTo>
                <a:lnTo>
                  <a:pt x="384714" y="155162"/>
                </a:lnTo>
                <a:lnTo>
                  <a:pt x="347472" y="223456"/>
                </a:lnTo>
                <a:lnTo>
                  <a:pt x="322612" y="440531"/>
                </a:lnTo>
                <a:lnTo>
                  <a:pt x="192309" y="440531"/>
                </a:lnTo>
                <a:lnTo>
                  <a:pt x="179927" y="242030"/>
                </a:lnTo>
                <a:lnTo>
                  <a:pt x="12382" y="242030"/>
                </a:lnTo>
                <a:lnTo>
                  <a:pt x="0" y="18574"/>
                </a:lnTo>
                <a:close/>
              </a:path>
            </a:pathLst>
          </a:custGeom>
          <a:solidFill>
            <a:srgbClr val="E6E7E8"/>
          </a:solidFill>
          <a:ln w="1143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F530E290-9CE8-7556-34DE-233B1CEF3146}"/>
              </a:ext>
            </a:extLst>
          </p:cNvPr>
          <p:cNvSpPr/>
          <p:nvPr/>
        </p:nvSpPr>
        <p:spPr>
          <a:xfrm>
            <a:off x="9490506" y="5569248"/>
            <a:ext cx="316420" cy="272986"/>
          </a:xfrm>
          <a:custGeom>
            <a:avLst/>
            <a:gdLst>
              <a:gd name="connsiteX0" fmla="*/ 0 w 316420"/>
              <a:gd name="connsiteY0" fmla="*/ 272987 h 272986"/>
              <a:gd name="connsiteX1" fmla="*/ 0 w 316420"/>
              <a:gd name="connsiteY1" fmla="*/ 0 h 272986"/>
              <a:gd name="connsiteX2" fmla="*/ 316421 w 316420"/>
              <a:gd name="connsiteY2" fmla="*/ 0 h 272986"/>
              <a:gd name="connsiteX3" fmla="*/ 316421 w 316420"/>
              <a:gd name="connsiteY3" fmla="*/ 266795 h 272986"/>
              <a:gd name="connsiteX4" fmla="*/ 62008 w 316420"/>
              <a:gd name="connsiteY4" fmla="*/ 266795 h 272986"/>
              <a:gd name="connsiteX5" fmla="*/ 0 w 316420"/>
              <a:gd name="connsiteY5" fmla="*/ 272987 h 272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6420" h="272986">
                <a:moveTo>
                  <a:pt x="0" y="272987"/>
                </a:moveTo>
                <a:lnTo>
                  <a:pt x="0" y="0"/>
                </a:lnTo>
                <a:lnTo>
                  <a:pt x="316421" y="0"/>
                </a:lnTo>
                <a:lnTo>
                  <a:pt x="316421" y="266795"/>
                </a:lnTo>
                <a:lnTo>
                  <a:pt x="62008" y="266795"/>
                </a:lnTo>
                <a:lnTo>
                  <a:pt x="0" y="272987"/>
                </a:lnTo>
                <a:close/>
              </a:path>
            </a:pathLst>
          </a:custGeom>
          <a:solidFill>
            <a:srgbClr val="E6E7E8"/>
          </a:solidFill>
          <a:ln w="1143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2" name="Freeform: Shape 71">
            <a:extLst>
              <a:ext uri="{FF2B5EF4-FFF2-40B4-BE49-F238E27FC236}">
                <a16:creationId xmlns:a16="http://schemas.microsoft.com/office/drawing/2014/main" id="{6DC0207C-CC50-CEDB-60A2-DDDCBFDF0129}"/>
              </a:ext>
            </a:extLst>
          </p:cNvPr>
          <p:cNvSpPr/>
          <p:nvPr/>
        </p:nvSpPr>
        <p:spPr>
          <a:xfrm>
            <a:off x="9068549" y="5277592"/>
            <a:ext cx="421957" cy="297846"/>
          </a:xfrm>
          <a:custGeom>
            <a:avLst/>
            <a:gdLst>
              <a:gd name="connsiteX0" fmla="*/ 421957 w 421957"/>
              <a:gd name="connsiteY0" fmla="*/ 0 h 297846"/>
              <a:gd name="connsiteX1" fmla="*/ 421957 w 421957"/>
              <a:gd name="connsiteY1" fmla="*/ 291655 h 297846"/>
              <a:gd name="connsiteX2" fmla="*/ 86868 w 421957"/>
              <a:gd name="connsiteY2" fmla="*/ 297847 h 297846"/>
              <a:gd name="connsiteX3" fmla="*/ 86868 w 421957"/>
              <a:gd name="connsiteY3" fmla="*/ 155067 h 297846"/>
              <a:gd name="connsiteX4" fmla="*/ 0 w 421957"/>
              <a:gd name="connsiteY4" fmla="*/ 148876 h 297846"/>
              <a:gd name="connsiteX5" fmla="*/ 68199 w 421957"/>
              <a:gd name="connsiteY5" fmla="*/ 0 h 297846"/>
              <a:gd name="connsiteX6" fmla="*/ 421957 w 421957"/>
              <a:gd name="connsiteY6" fmla="*/ 0 h 297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1957" h="297846">
                <a:moveTo>
                  <a:pt x="421957" y="0"/>
                </a:moveTo>
                <a:lnTo>
                  <a:pt x="421957" y="291655"/>
                </a:lnTo>
                <a:lnTo>
                  <a:pt x="86868" y="297847"/>
                </a:lnTo>
                <a:lnTo>
                  <a:pt x="86868" y="155067"/>
                </a:lnTo>
                <a:lnTo>
                  <a:pt x="0" y="148876"/>
                </a:lnTo>
                <a:lnTo>
                  <a:pt x="68199" y="0"/>
                </a:lnTo>
                <a:lnTo>
                  <a:pt x="421957" y="0"/>
                </a:lnTo>
                <a:close/>
              </a:path>
            </a:pathLst>
          </a:custGeom>
          <a:solidFill>
            <a:srgbClr val="E6E7E8"/>
          </a:solidFill>
          <a:ln w="1143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844E84DE-E171-A35C-6C82-65D7218E99E1}"/>
              </a:ext>
            </a:extLst>
          </p:cNvPr>
          <p:cNvSpPr/>
          <p:nvPr/>
        </p:nvSpPr>
        <p:spPr>
          <a:xfrm>
            <a:off x="10613599" y="5252732"/>
            <a:ext cx="415766" cy="316515"/>
          </a:xfrm>
          <a:custGeom>
            <a:avLst/>
            <a:gdLst>
              <a:gd name="connsiteX0" fmla="*/ 403288 w 415766"/>
              <a:gd name="connsiteY0" fmla="*/ 0 h 316515"/>
              <a:gd name="connsiteX1" fmla="*/ 415766 w 415766"/>
              <a:gd name="connsiteY1" fmla="*/ 297847 h 316515"/>
              <a:gd name="connsiteX2" fmla="*/ 254413 w 415766"/>
              <a:gd name="connsiteY2" fmla="*/ 304133 h 316515"/>
              <a:gd name="connsiteX3" fmla="*/ 0 w 415766"/>
              <a:gd name="connsiteY3" fmla="*/ 316516 h 316515"/>
              <a:gd name="connsiteX4" fmla="*/ 6191 w 415766"/>
              <a:gd name="connsiteY4" fmla="*/ 12478 h 316515"/>
              <a:gd name="connsiteX5" fmla="*/ 322707 w 415766"/>
              <a:gd name="connsiteY5" fmla="*/ 6191 h 316515"/>
              <a:gd name="connsiteX6" fmla="*/ 403288 w 415766"/>
              <a:gd name="connsiteY6" fmla="*/ 0 h 316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5766" h="316515">
                <a:moveTo>
                  <a:pt x="403288" y="0"/>
                </a:moveTo>
                <a:lnTo>
                  <a:pt x="415766" y="297847"/>
                </a:lnTo>
                <a:lnTo>
                  <a:pt x="254413" y="304133"/>
                </a:lnTo>
                <a:lnTo>
                  <a:pt x="0" y="316516"/>
                </a:lnTo>
                <a:lnTo>
                  <a:pt x="6191" y="12478"/>
                </a:lnTo>
                <a:lnTo>
                  <a:pt x="322707" y="6191"/>
                </a:lnTo>
                <a:lnTo>
                  <a:pt x="403288" y="0"/>
                </a:lnTo>
                <a:close/>
              </a:path>
            </a:pathLst>
          </a:custGeom>
          <a:solidFill>
            <a:srgbClr val="E6E7E8"/>
          </a:solidFill>
          <a:ln w="1143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DC8D2684-86C6-4389-CE04-D63B140A7BC6}"/>
              </a:ext>
            </a:extLst>
          </p:cNvPr>
          <p:cNvSpPr/>
          <p:nvPr/>
        </p:nvSpPr>
        <p:spPr>
          <a:xfrm>
            <a:off x="11017453" y="5228529"/>
            <a:ext cx="468425" cy="355086"/>
          </a:xfrm>
          <a:custGeom>
            <a:avLst/>
            <a:gdLst>
              <a:gd name="connsiteX0" fmla="*/ 328428 w 468425"/>
              <a:gd name="connsiteY0" fmla="*/ 5629 h 355086"/>
              <a:gd name="connsiteX1" fmla="*/ 457778 w 468425"/>
              <a:gd name="connsiteY1" fmla="*/ 10 h 355086"/>
              <a:gd name="connsiteX2" fmla="*/ 468160 w 468425"/>
              <a:gd name="connsiteY2" fmla="*/ 12392 h 355086"/>
              <a:gd name="connsiteX3" fmla="*/ 459682 w 468425"/>
              <a:gd name="connsiteY3" fmla="*/ 50683 h 355086"/>
              <a:gd name="connsiteX4" fmla="*/ 454539 w 468425"/>
              <a:gd name="connsiteY4" fmla="*/ 57445 h 355086"/>
              <a:gd name="connsiteX5" fmla="*/ 301187 w 468425"/>
              <a:gd name="connsiteY5" fmla="*/ 140027 h 355086"/>
              <a:gd name="connsiteX6" fmla="*/ 296234 w 468425"/>
              <a:gd name="connsiteY6" fmla="*/ 146313 h 355086"/>
              <a:gd name="connsiteX7" fmla="*/ 254609 w 468425"/>
              <a:gd name="connsiteY7" fmla="*/ 294999 h 355086"/>
              <a:gd name="connsiteX8" fmla="*/ 254419 w 468425"/>
              <a:gd name="connsiteY8" fmla="*/ 299571 h 355086"/>
              <a:gd name="connsiteX9" fmla="*/ 262325 w 468425"/>
              <a:gd name="connsiteY9" fmla="*/ 343005 h 355086"/>
              <a:gd name="connsiteX10" fmla="*/ 246894 w 468425"/>
              <a:gd name="connsiteY10" fmla="*/ 353577 h 355086"/>
              <a:gd name="connsiteX11" fmla="*/ 188411 w 468425"/>
              <a:gd name="connsiteY11" fmla="*/ 317573 h 355086"/>
              <a:gd name="connsiteX12" fmla="*/ 182696 w 468425"/>
              <a:gd name="connsiteY12" fmla="*/ 316049 h 355086"/>
              <a:gd name="connsiteX13" fmla="*/ 22200 w 468425"/>
              <a:gd name="connsiteY13" fmla="*/ 321764 h 355086"/>
              <a:gd name="connsiteX14" fmla="*/ 11627 w 468425"/>
              <a:gd name="connsiteY14" fmla="*/ 311953 h 355086"/>
              <a:gd name="connsiteX15" fmla="*/ 6 w 468425"/>
              <a:gd name="connsiteY15" fmla="*/ 34300 h 355086"/>
              <a:gd name="connsiteX16" fmla="*/ 9626 w 468425"/>
              <a:gd name="connsiteY16" fmla="*/ 23632 h 355086"/>
              <a:gd name="connsiteX17" fmla="*/ 328428 w 468425"/>
              <a:gd name="connsiteY17" fmla="*/ 5534 h 355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8425" h="355086">
                <a:moveTo>
                  <a:pt x="328428" y="5629"/>
                </a:moveTo>
                <a:lnTo>
                  <a:pt x="457778" y="10"/>
                </a:lnTo>
                <a:cubicBezTo>
                  <a:pt x="464445" y="-276"/>
                  <a:pt x="469684" y="5915"/>
                  <a:pt x="468160" y="12392"/>
                </a:cubicBezTo>
                <a:lnTo>
                  <a:pt x="459682" y="50683"/>
                </a:lnTo>
                <a:cubicBezTo>
                  <a:pt x="459016" y="53540"/>
                  <a:pt x="457206" y="56017"/>
                  <a:pt x="454539" y="57445"/>
                </a:cubicBezTo>
                <a:lnTo>
                  <a:pt x="301187" y="140027"/>
                </a:lnTo>
                <a:cubicBezTo>
                  <a:pt x="298710" y="141360"/>
                  <a:pt x="296900" y="143551"/>
                  <a:pt x="296234" y="146313"/>
                </a:cubicBezTo>
                <a:lnTo>
                  <a:pt x="254609" y="294999"/>
                </a:lnTo>
                <a:cubicBezTo>
                  <a:pt x="254229" y="296523"/>
                  <a:pt x="254133" y="298047"/>
                  <a:pt x="254419" y="299571"/>
                </a:cubicBezTo>
                <a:lnTo>
                  <a:pt x="262325" y="343005"/>
                </a:lnTo>
                <a:cubicBezTo>
                  <a:pt x="263944" y="351672"/>
                  <a:pt x="254419" y="358150"/>
                  <a:pt x="246894" y="353577"/>
                </a:cubicBezTo>
                <a:lnTo>
                  <a:pt x="188411" y="317573"/>
                </a:lnTo>
                <a:cubicBezTo>
                  <a:pt x="186696" y="316525"/>
                  <a:pt x="184696" y="315954"/>
                  <a:pt x="182696" y="316049"/>
                </a:cubicBezTo>
                <a:lnTo>
                  <a:pt x="22200" y="321764"/>
                </a:lnTo>
                <a:cubicBezTo>
                  <a:pt x="16580" y="321954"/>
                  <a:pt x="11817" y="317573"/>
                  <a:pt x="11627" y="311953"/>
                </a:cubicBezTo>
                <a:lnTo>
                  <a:pt x="6" y="34300"/>
                </a:lnTo>
                <a:cubicBezTo>
                  <a:pt x="-184" y="28680"/>
                  <a:pt x="4102" y="24012"/>
                  <a:pt x="9626" y="23632"/>
                </a:cubicBezTo>
                <a:lnTo>
                  <a:pt x="328428" y="5534"/>
                </a:lnTo>
                <a:close/>
              </a:path>
            </a:pathLst>
          </a:custGeom>
          <a:solidFill>
            <a:srgbClr val="E6E7E8"/>
          </a:solidFill>
          <a:ln w="1143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43734387-617E-64D2-B8D5-F6397170FA37}"/>
              </a:ext>
            </a:extLst>
          </p:cNvPr>
          <p:cNvSpPr/>
          <p:nvPr/>
        </p:nvSpPr>
        <p:spPr>
          <a:xfrm>
            <a:off x="10452245" y="3155422"/>
            <a:ext cx="328898" cy="304037"/>
          </a:xfrm>
          <a:custGeom>
            <a:avLst/>
            <a:gdLst>
              <a:gd name="connsiteX0" fmla="*/ 0 w 328898"/>
              <a:gd name="connsiteY0" fmla="*/ 0 h 304037"/>
              <a:gd name="connsiteX1" fmla="*/ 328898 w 328898"/>
              <a:gd name="connsiteY1" fmla="*/ 0 h 304037"/>
              <a:gd name="connsiteX2" fmla="*/ 322707 w 328898"/>
              <a:gd name="connsiteY2" fmla="*/ 304038 h 304037"/>
              <a:gd name="connsiteX3" fmla="*/ 0 w 328898"/>
              <a:gd name="connsiteY3" fmla="*/ 304038 h 304037"/>
              <a:gd name="connsiteX4" fmla="*/ 0 w 328898"/>
              <a:gd name="connsiteY4" fmla="*/ 0 h 304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8898" h="304037">
                <a:moveTo>
                  <a:pt x="0" y="0"/>
                </a:moveTo>
                <a:lnTo>
                  <a:pt x="328898" y="0"/>
                </a:lnTo>
                <a:lnTo>
                  <a:pt x="322707" y="304038"/>
                </a:lnTo>
                <a:lnTo>
                  <a:pt x="0" y="304038"/>
                </a:lnTo>
                <a:lnTo>
                  <a:pt x="0" y="0"/>
                </a:lnTo>
                <a:close/>
              </a:path>
            </a:pathLst>
          </a:custGeom>
          <a:solidFill>
            <a:srgbClr val="E6E7E8"/>
          </a:solidFill>
          <a:ln w="1143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1AD80010-2E24-737E-62EC-31D66F96B410}"/>
              </a:ext>
            </a:extLst>
          </p:cNvPr>
          <p:cNvSpPr/>
          <p:nvPr/>
        </p:nvSpPr>
        <p:spPr>
          <a:xfrm>
            <a:off x="10588738" y="3751116"/>
            <a:ext cx="409575" cy="229552"/>
          </a:xfrm>
          <a:custGeom>
            <a:avLst/>
            <a:gdLst>
              <a:gd name="connsiteX0" fmla="*/ 192405 w 409575"/>
              <a:gd name="connsiteY0" fmla="*/ 6191 h 229552"/>
              <a:gd name="connsiteX1" fmla="*/ 409575 w 409575"/>
              <a:gd name="connsiteY1" fmla="*/ 6191 h 229552"/>
              <a:gd name="connsiteX2" fmla="*/ 397193 w 409575"/>
              <a:gd name="connsiteY2" fmla="*/ 86868 h 229552"/>
              <a:gd name="connsiteX3" fmla="*/ 335090 w 409575"/>
              <a:gd name="connsiteY3" fmla="*/ 142685 h 229552"/>
              <a:gd name="connsiteX4" fmla="*/ 223457 w 409575"/>
              <a:gd name="connsiteY4" fmla="*/ 148876 h 229552"/>
              <a:gd name="connsiteX5" fmla="*/ 173831 w 409575"/>
              <a:gd name="connsiteY5" fmla="*/ 229553 h 229552"/>
              <a:gd name="connsiteX6" fmla="*/ 86963 w 409575"/>
              <a:gd name="connsiteY6" fmla="*/ 229553 h 229552"/>
              <a:gd name="connsiteX7" fmla="*/ 80677 w 409575"/>
              <a:gd name="connsiteY7" fmla="*/ 155067 h 229552"/>
              <a:gd name="connsiteX8" fmla="*/ 0 w 409575"/>
              <a:gd name="connsiteY8" fmla="*/ 155067 h 229552"/>
              <a:gd name="connsiteX9" fmla="*/ 0 w 409575"/>
              <a:gd name="connsiteY9" fmla="*/ 0 h 229552"/>
              <a:gd name="connsiteX10" fmla="*/ 192405 w 409575"/>
              <a:gd name="connsiteY10" fmla="*/ 6191 h 229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09575" h="229552">
                <a:moveTo>
                  <a:pt x="192405" y="6191"/>
                </a:moveTo>
                <a:lnTo>
                  <a:pt x="409575" y="6191"/>
                </a:lnTo>
                <a:lnTo>
                  <a:pt x="397193" y="86868"/>
                </a:lnTo>
                <a:lnTo>
                  <a:pt x="335090" y="142685"/>
                </a:lnTo>
                <a:lnTo>
                  <a:pt x="223457" y="148876"/>
                </a:lnTo>
                <a:lnTo>
                  <a:pt x="173831" y="229553"/>
                </a:lnTo>
                <a:lnTo>
                  <a:pt x="86963" y="229553"/>
                </a:lnTo>
                <a:lnTo>
                  <a:pt x="80677" y="155067"/>
                </a:lnTo>
                <a:lnTo>
                  <a:pt x="0" y="155067"/>
                </a:lnTo>
                <a:lnTo>
                  <a:pt x="0" y="0"/>
                </a:lnTo>
                <a:lnTo>
                  <a:pt x="192405" y="6191"/>
                </a:lnTo>
                <a:close/>
              </a:path>
            </a:pathLst>
          </a:custGeom>
          <a:solidFill>
            <a:srgbClr val="E6E7E8"/>
          </a:solidFill>
          <a:ln w="1143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E0C87F2B-10DF-BF0F-ECA6-ED6C4E13A844}"/>
              </a:ext>
            </a:extLst>
          </p:cNvPr>
          <p:cNvSpPr/>
          <p:nvPr/>
        </p:nvSpPr>
        <p:spPr>
          <a:xfrm>
            <a:off x="10278509" y="3751116"/>
            <a:ext cx="310229" cy="310229"/>
          </a:xfrm>
          <a:custGeom>
            <a:avLst/>
            <a:gdLst>
              <a:gd name="connsiteX0" fmla="*/ 179927 w 310229"/>
              <a:gd name="connsiteY0" fmla="*/ 6191 h 310229"/>
              <a:gd name="connsiteX1" fmla="*/ 310229 w 310229"/>
              <a:gd name="connsiteY1" fmla="*/ 0 h 310229"/>
              <a:gd name="connsiteX2" fmla="*/ 310229 w 310229"/>
              <a:gd name="connsiteY2" fmla="*/ 155067 h 310229"/>
              <a:gd name="connsiteX3" fmla="*/ 310229 w 310229"/>
              <a:gd name="connsiteY3" fmla="*/ 297847 h 310229"/>
              <a:gd name="connsiteX4" fmla="*/ 0 w 310229"/>
              <a:gd name="connsiteY4" fmla="*/ 310229 h 310229"/>
              <a:gd name="connsiteX5" fmla="*/ 12478 w 310229"/>
              <a:gd name="connsiteY5" fmla="*/ 6191 h 310229"/>
              <a:gd name="connsiteX6" fmla="*/ 179927 w 310229"/>
              <a:gd name="connsiteY6" fmla="*/ 6191 h 310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0229" h="310229">
                <a:moveTo>
                  <a:pt x="179927" y="6191"/>
                </a:moveTo>
                <a:lnTo>
                  <a:pt x="310229" y="0"/>
                </a:lnTo>
                <a:lnTo>
                  <a:pt x="310229" y="155067"/>
                </a:lnTo>
                <a:lnTo>
                  <a:pt x="310229" y="297847"/>
                </a:lnTo>
                <a:lnTo>
                  <a:pt x="0" y="310229"/>
                </a:lnTo>
                <a:lnTo>
                  <a:pt x="12478" y="6191"/>
                </a:lnTo>
                <a:lnTo>
                  <a:pt x="179927" y="6191"/>
                </a:lnTo>
                <a:close/>
              </a:path>
            </a:pathLst>
          </a:custGeom>
          <a:solidFill>
            <a:srgbClr val="E6E7E8"/>
          </a:solidFill>
          <a:ln w="1143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F9EE889B-6241-624F-FADE-9FDC67AC7DFF}"/>
              </a:ext>
            </a:extLst>
          </p:cNvPr>
          <p:cNvSpPr/>
          <p:nvPr/>
        </p:nvSpPr>
        <p:spPr>
          <a:xfrm>
            <a:off x="10774952" y="3149231"/>
            <a:ext cx="421957" cy="310229"/>
          </a:xfrm>
          <a:custGeom>
            <a:avLst/>
            <a:gdLst>
              <a:gd name="connsiteX0" fmla="*/ 6191 w 421957"/>
              <a:gd name="connsiteY0" fmla="*/ 6191 h 310229"/>
              <a:gd name="connsiteX1" fmla="*/ 366141 w 421957"/>
              <a:gd name="connsiteY1" fmla="*/ 0 h 310229"/>
              <a:gd name="connsiteX2" fmla="*/ 421957 w 421957"/>
              <a:gd name="connsiteY2" fmla="*/ 124016 h 310229"/>
              <a:gd name="connsiteX3" fmla="*/ 397097 w 421957"/>
              <a:gd name="connsiteY3" fmla="*/ 297751 h 310229"/>
              <a:gd name="connsiteX4" fmla="*/ 0 w 421957"/>
              <a:gd name="connsiteY4" fmla="*/ 310229 h 310229"/>
              <a:gd name="connsiteX5" fmla="*/ 6191 w 421957"/>
              <a:gd name="connsiteY5" fmla="*/ 6191 h 310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1957" h="310229">
                <a:moveTo>
                  <a:pt x="6191" y="6191"/>
                </a:moveTo>
                <a:lnTo>
                  <a:pt x="366141" y="0"/>
                </a:lnTo>
                <a:lnTo>
                  <a:pt x="421957" y="124016"/>
                </a:lnTo>
                <a:lnTo>
                  <a:pt x="397097" y="297751"/>
                </a:lnTo>
                <a:lnTo>
                  <a:pt x="0" y="310229"/>
                </a:lnTo>
                <a:lnTo>
                  <a:pt x="6191" y="6191"/>
                </a:lnTo>
                <a:close/>
              </a:path>
            </a:pathLst>
          </a:custGeom>
          <a:solidFill>
            <a:srgbClr val="E6E7E8"/>
          </a:solidFill>
          <a:ln w="1143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416FAFC5-B08F-DE4F-C145-346F63B87541}"/>
              </a:ext>
            </a:extLst>
          </p:cNvPr>
          <p:cNvSpPr/>
          <p:nvPr/>
        </p:nvSpPr>
        <p:spPr>
          <a:xfrm>
            <a:off x="10781143" y="2845098"/>
            <a:ext cx="409575" cy="310324"/>
          </a:xfrm>
          <a:custGeom>
            <a:avLst/>
            <a:gdLst>
              <a:gd name="connsiteX0" fmla="*/ 0 w 409575"/>
              <a:gd name="connsiteY0" fmla="*/ 18669 h 310324"/>
              <a:gd name="connsiteX1" fmla="*/ 328898 w 409575"/>
              <a:gd name="connsiteY1" fmla="*/ 0 h 310324"/>
              <a:gd name="connsiteX2" fmla="*/ 397097 w 409575"/>
              <a:gd name="connsiteY2" fmla="*/ 68294 h 310324"/>
              <a:gd name="connsiteX3" fmla="*/ 409575 w 409575"/>
              <a:gd name="connsiteY3" fmla="*/ 155162 h 310324"/>
              <a:gd name="connsiteX4" fmla="*/ 316516 w 409575"/>
              <a:gd name="connsiteY4" fmla="*/ 130302 h 310324"/>
              <a:gd name="connsiteX5" fmla="*/ 291655 w 409575"/>
              <a:gd name="connsiteY5" fmla="*/ 198596 h 310324"/>
              <a:gd name="connsiteX6" fmla="*/ 359950 w 409575"/>
              <a:gd name="connsiteY6" fmla="*/ 304133 h 310324"/>
              <a:gd name="connsiteX7" fmla="*/ 0 w 409575"/>
              <a:gd name="connsiteY7" fmla="*/ 310324 h 310324"/>
              <a:gd name="connsiteX8" fmla="*/ 0 w 409575"/>
              <a:gd name="connsiteY8" fmla="*/ 18669 h 310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9575" h="310324">
                <a:moveTo>
                  <a:pt x="0" y="18669"/>
                </a:moveTo>
                <a:lnTo>
                  <a:pt x="328898" y="0"/>
                </a:lnTo>
                <a:lnTo>
                  <a:pt x="397097" y="68294"/>
                </a:lnTo>
                <a:lnTo>
                  <a:pt x="409575" y="155162"/>
                </a:lnTo>
                <a:lnTo>
                  <a:pt x="316516" y="130302"/>
                </a:lnTo>
                <a:lnTo>
                  <a:pt x="291655" y="198596"/>
                </a:lnTo>
                <a:lnTo>
                  <a:pt x="359950" y="304133"/>
                </a:lnTo>
                <a:lnTo>
                  <a:pt x="0" y="310324"/>
                </a:lnTo>
                <a:lnTo>
                  <a:pt x="0" y="18669"/>
                </a:lnTo>
                <a:close/>
              </a:path>
            </a:pathLst>
          </a:custGeom>
          <a:solidFill>
            <a:srgbClr val="E6E7E8"/>
          </a:solidFill>
          <a:ln w="1143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7D48C35F-504A-DA2A-D05D-3E460068231E}"/>
              </a:ext>
            </a:extLst>
          </p:cNvPr>
          <p:cNvSpPr/>
          <p:nvPr/>
        </p:nvSpPr>
        <p:spPr>
          <a:xfrm>
            <a:off x="9713867" y="2851384"/>
            <a:ext cx="403288" cy="347472"/>
          </a:xfrm>
          <a:custGeom>
            <a:avLst/>
            <a:gdLst>
              <a:gd name="connsiteX0" fmla="*/ 397097 w 403288"/>
              <a:gd name="connsiteY0" fmla="*/ 80582 h 347472"/>
              <a:gd name="connsiteX1" fmla="*/ 403288 w 403288"/>
              <a:gd name="connsiteY1" fmla="*/ 297847 h 347472"/>
              <a:gd name="connsiteX2" fmla="*/ 74485 w 403288"/>
              <a:gd name="connsiteY2" fmla="*/ 304038 h 347472"/>
              <a:gd name="connsiteX3" fmla="*/ 74485 w 403288"/>
              <a:gd name="connsiteY3" fmla="*/ 347472 h 347472"/>
              <a:gd name="connsiteX4" fmla="*/ 0 w 403288"/>
              <a:gd name="connsiteY4" fmla="*/ 297847 h 347472"/>
              <a:gd name="connsiteX5" fmla="*/ 24765 w 403288"/>
              <a:gd name="connsiteY5" fmla="*/ 248126 h 347472"/>
              <a:gd name="connsiteX6" fmla="*/ 43434 w 403288"/>
              <a:gd name="connsiteY6" fmla="*/ 124016 h 347472"/>
              <a:gd name="connsiteX7" fmla="*/ 30956 w 403288"/>
              <a:gd name="connsiteY7" fmla="*/ 0 h 347472"/>
              <a:gd name="connsiteX8" fmla="*/ 136493 w 403288"/>
              <a:gd name="connsiteY8" fmla="*/ 0 h 347472"/>
              <a:gd name="connsiteX9" fmla="*/ 136493 w 403288"/>
              <a:gd name="connsiteY9" fmla="*/ 74390 h 347472"/>
              <a:gd name="connsiteX10" fmla="*/ 397097 w 403288"/>
              <a:gd name="connsiteY10" fmla="*/ 80582 h 347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03288" h="347472">
                <a:moveTo>
                  <a:pt x="397097" y="80582"/>
                </a:moveTo>
                <a:lnTo>
                  <a:pt x="403288" y="297847"/>
                </a:lnTo>
                <a:lnTo>
                  <a:pt x="74485" y="304038"/>
                </a:lnTo>
                <a:lnTo>
                  <a:pt x="74485" y="347472"/>
                </a:lnTo>
                <a:lnTo>
                  <a:pt x="0" y="297847"/>
                </a:lnTo>
                <a:lnTo>
                  <a:pt x="24765" y="248126"/>
                </a:lnTo>
                <a:lnTo>
                  <a:pt x="43434" y="124016"/>
                </a:lnTo>
                <a:lnTo>
                  <a:pt x="30956" y="0"/>
                </a:lnTo>
                <a:lnTo>
                  <a:pt x="136493" y="0"/>
                </a:lnTo>
                <a:lnTo>
                  <a:pt x="136493" y="74390"/>
                </a:lnTo>
                <a:lnTo>
                  <a:pt x="397097" y="80582"/>
                </a:lnTo>
                <a:close/>
              </a:path>
            </a:pathLst>
          </a:custGeom>
          <a:solidFill>
            <a:srgbClr val="E6E7E8"/>
          </a:solidFill>
          <a:ln w="1143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DCB39B1E-56CE-86D9-A7D1-B045535CF070}"/>
              </a:ext>
            </a:extLst>
          </p:cNvPr>
          <p:cNvSpPr/>
          <p:nvPr/>
        </p:nvSpPr>
        <p:spPr>
          <a:xfrm>
            <a:off x="9155417" y="3223621"/>
            <a:ext cx="291655" cy="229647"/>
          </a:xfrm>
          <a:custGeom>
            <a:avLst/>
            <a:gdLst>
              <a:gd name="connsiteX0" fmla="*/ 285369 w 291655"/>
              <a:gd name="connsiteY0" fmla="*/ 229648 h 229647"/>
              <a:gd name="connsiteX1" fmla="*/ 291655 w 291655"/>
              <a:gd name="connsiteY1" fmla="*/ 6191 h 229647"/>
              <a:gd name="connsiteX2" fmla="*/ 124015 w 291655"/>
              <a:gd name="connsiteY2" fmla="*/ 0 h 229647"/>
              <a:gd name="connsiteX3" fmla="*/ 0 w 291655"/>
              <a:gd name="connsiteY3" fmla="*/ 74486 h 229647"/>
              <a:gd name="connsiteX4" fmla="*/ 18574 w 291655"/>
              <a:gd name="connsiteY4" fmla="*/ 161354 h 229647"/>
              <a:gd name="connsiteX5" fmla="*/ 6191 w 291655"/>
              <a:gd name="connsiteY5" fmla="*/ 229648 h 229647"/>
              <a:gd name="connsiteX6" fmla="*/ 285369 w 291655"/>
              <a:gd name="connsiteY6" fmla="*/ 229648 h 229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1655" h="229647">
                <a:moveTo>
                  <a:pt x="285369" y="229648"/>
                </a:moveTo>
                <a:lnTo>
                  <a:pt x="291655" y="6191"/>
                </a:lnTo>
                <a:lnTo>
                  <a:pt x="124015" y="0"/>
                </a:lnTo>
                <a:lnTo>
                  <a:pt x="0" y="74486"/>
                </a:lnTo>
                <a:lnTo>
                  <a:pt x="18574" y="161354"/>
                </a:lnTo>
                <a:lnTo>
                  <a:pt x="6191" y="229648"/>
                </a:lnTo>
                <a:lnTo>
                  <a:pt x="285369" y="229648"/>
                </a:lnTo>
                <a:close/>
              </a:path>
            </a:pathLst>
          </a:custGeom>
          <a:solidFill>
            <a:srgbClr val="E6E7E8"/>
          </a:solidFill>
          <a:ln w="1143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EFAA9188-F64D-AFED-E28D-542BF78E32D9}"/>
              </a:ext>
            </a:extLst>
          </p:cNvPr>
          <p:cNvSpPr/>
          <p:nvPr/>
        </p:nvSpPr>
        <p:spPr>
          <a:xfrm>
            <a:off x="9744824" y="2702413"/>
            <a:ext cx="446817" cy="229552"/>
          </a:xfrm>
          <a:custGeom>
            <a:avLst/>
            <a:gdLst>
              <a:gd name="connsiteX0" fmla="*/ 446818 w 446817"/>
              <a:gd name="connsiteY0" fmla="*/ 80677 h 229552"/>
              <a:gd name="connsiteX1" fmla="*/ 446818 w 446817"/>
              <a:gd name="connsiteY1" fmla="*/ 161354 h 229552"/>
              <a:gd name="connsiteX2" fmla="*/ 440626 w 446817"/>
              <a:gd name="connsiteY2" fmla="*/ 229553 h 229552"/>
              <a:gd name="connsiteX3" fmla="*/ 366141 w 446817"/>
              <a:gd name="connsiteY3" fmla="*/ 229553 h 229552"/>
              <a:gd name="connsiteX4" fmla="*/ 105537 w 446817"/>
              <a:gd name="connsiteY4" fmla="*/ 223361 h 229552"/>
              <a:gd name="connsiteX5" fmla="*/ 105537 w 446817"/>
              <a:gd name="connsiteY5" fmla="*/ 148876 h 229552"/>
              <a:gd name="connsiteX6" fmla="*/ 0 w 446817"/>
              <a:gd name="connsiteY6" fmla="*/ 148876 h 229552"/>
              <a:gd name="connsiteX7" fmla="*/ 18669 w 446817"/>
              <a:gd name="connsiteY7" fmla="*/ 80677 h 229552"/>
              <a:gd name="connsiteX8" fmla="*/ 192405 w 446817"/>
              <a:gd name="connsiteY8" fmla="*/ 0 h 229552"/>
              <a:gd name="connsiteX9" fmla="*/ 192405 w 446817"/>
              <a:gd name="connsiteY9" fmla="*/ 37243 h 229552"/>
              <a:gd name="connsiteX10" fmla="*/ 235839 w 446817"/>
              <a:gd name="connsiteY10" fmla="*/ 43434 h 229552"/>
              <a:gd name="connsiteX11" fmla="*/ 254413 w 446817"/>
              <a:gd name="connsiteY11" fmla="*/ 80677 h 229552"/>
              <a:gd name="connsiteX12" fmla="*/ 446818 w 446817"/>
              <a:gd name="connsiteY12" fmla="*/ 80677 h 229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46817" h="229552">
                <a:moveTo>
                  <a:pt x="446818" y="80677"/>
                </a:moveTo>
                <a:lnTo>
                  <a:pt x="446818" y="161354"/>
                </a:lnTo>
                <a:lnTo>
                  <a:pt x="440626" y="229553"/>
                </a:lnTo>
                <a:lnTo>
                  <a:pt x="366141" y="229553"/>
                </a:lnTo>
                <a:lnTo>
                  <a:pt x="105537" y="223361"/>
                </a:lnTo>
                <a:lnTo>
                  <a:pt x="105537" y="148876"/>
                </a:lnTo>
                <a:lnTo>
                  <a:pt x="0" y="148876"/>
                </a:lnTo>
                <a:lnTo>
                  <a:pt x="18669" y="80677"/>
                </a:lnTo>
                <a:lnTo>
                  <a:pt x="192405" y="0"/>
                </a:lnTo>
                <a:lnTo>
                  <a:pt x="192405" y="37243"/>
                </a:lnTo>
                <a:lnTo>
                  <a:pt x="235839" y="43434"/>
                </a:lnTo>
                <a:lnTo>
                  <a:pt x="254413" y="80677"/>
                </a:lnTo>
                <a:lnTo>
                  <a:pt x="446818" y="80677"/>
                </a:lnTo>
                <a:close/>
              </a:path>
            </a:pathLst>
          </a:custGeom>
          <a:solidFill>
            <a:srgbClr val="E6E7E8"/>
          </a:solidFill>
          <a:ln w="1143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FB8596B0-E039-2936-F49C-8EC224030820}"/>
              </a:ext>
            </a:extLst>
          </p:cNvPr>
          <p:cNvSpPr/>
          <p:nvPr/>
        </p:nvSpPr>
        <p:spPr>
          <a:xfrm>
            <a:off x="10185450" y="2342464"/>
            <a:ext cx="341280" cy="521303"/>
          </a:xfrm>
          <a:custGeom>
            <a:avLst/>
            <a:gdLst>
              <a:gd name="connsiteX0" fmla="*/ 6191 w 341280"/>
              <a:gd name="connsiteY0" fmla="*/ 440626 h 521303"/>
              <a:gd name="connsiteX1" fmla="*/ 6191 w 341280"/>
              <a:gd name="connsiteY1" fmla="*/ 521303 h 521303"/>
              <a:gd name="connsiteX2" fmla="*/ 260604 w 341280"/>
              <a:gd name="connsiteY2" fmla="*/ 521303 h 521303"/>
              <a:gd name="connsiteX3" fmla="*/ 341281 w 341280"/>
              <a:gd name="connsiteY3" fmla="*/ 515112 h 521303"/>
              <a:gd name="connsiteX4" fmla="*/ 341281 w 341280"/>
              <a:gd name="connsiteY4" fmla="*/ 130397 h 521303"/>
              <a:gd name="connsiteX5" fmla="*/ 254413 w 341280"/>
              <a:gd name="connsiteY5" fmla="*/ 124111 h 521303"/>
              <a:gd name="connsiteX6" fmla="*/ 124111 w 341280"/>
              <a:gd name="connsiteY6" fmla="*/ 62103 h 521303"/>
              <a:gd name="connsiteX7" fmla="*/ 0 w 341280"/>
              <a:gd name="connsiteY7" fmla="*/ 0 h 521303"/>
              <a:gd name="connsiteX8" fmla="*/ 6191 w 341280"/>
              <a:gd name="connsiteY8" fmla="*/ 440626 h 521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280" h="521303">
                <a:moveTo>
                  <a:pt x="6191" y="440626"/>
                </a:moveTo>
                <a:lnTo>
                  <a:pt x="6191" y="521303"/>
                </a:lnTo>
                <a:lnTo>
                  <a:pt x="260604" y="521303"/>
                </a:lnTo>
                <a:lnTo>
                  <a:pt x="341281" y="515112"/>
                </a:lnTo>
                <a:lnTo>
                  <a:pt x="341281" y="130397"/>
                </a:lnTo>
                <a:lnTo>
                  <a:pt x="254413" y="124111"/>
                </a:lnTo>
                <a:lnTo>
                  <a:pt x="124111" y="62103"/>
                </a:lnTo>
                <a:lnTo>
                  <a:pt x="0" y="0"/>
                </a:lnTo>
                <a:lnTo>
                  <a:pt x="6191" y="440626"/>
                </a:lnTo>
                <a:close/>
              </a:path>
            </a:pathLst>
          </a:custGeom>
          <a:solidFill>
            <a:srgbClr val="E6E7E8"/>
          </a:solidFill>
          <a:ln w="1143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4" name="Freeform: Shape 83">
            <a:extLst>
              <a:ext uri="{FF2B5EF4-FFF2-40B4-BE49-F238E27FC236}">
                <a16:creationId xmlns:a16="http://schemas.microsoft.com/office/drawing/2014/main" id="{701290C6-4016-C84D-C225-461D6C5E07DB}"/>
              </a:ext>
            </a:extLst>
          </p:cNvPr>
          <p:cNvSpPr/>
          <p:nvPr/>
        </p:nvSpPr>
        <p:spPr>
          <a:xfrm>
            <a:off x="10110965" y="3149231"/>
            <a:ext cx="341280" cy="310229"/>
          </a:xfrm>
          <a:custGeom>
            <a:avLst/>
            <a:gdLst>
              <a:gd name="connsiteX0" fmla="*/ 6191 w 341280"/>
              <a:gd name="connsiteY0" fmla="*/ 0 h 310229"/>
              <a:gd name="connsiteX1" fmla="*/ 341281 w 341280"/>
              <a:gd name="connsiteY1" fmla="*/ 6191 h 310229"/>
              <a:gd name="connsiteX2" fmla="*/ 341281 w 341280"/>
              <a:gd name="connsiteY2" fmla="*/ 310229 h 310229"/>
              <a:gd name="connsiteX3" fmla="*/ 0 w 341280"/>
              <a:gd name="connsiteY3" fmla="*/ 304038 h 310229"/>
              <a:gd name="connsiteX4" fmla="*/ 6191 w 341280"/>
              <a:gd name="connsiteY4" fmla="*/ 0 h 310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1280" h="310229">
                <a:moveTo>
                  <a:pt x="6191" y="0"/>
                </a:moveTo>
                <a:lnTo>
                  <a:pt x="341281" y="6191"/>
                </a:lnTo>
                <a:lnTo>
                  <a:pt x="341281" y="310229"/>
                </a:lnTo>
                <a:lnTo>
                  <a:pt x="0" y="304038"/>
                </a:lnTo>
                <a:lnTo>
                  <a:pt x="6191" y="0"/>
                </a:lnTo>
                <a:close/>
              </a:path>
            </a:pathLst>
          </a:custGeom>
          <a:solidFill>
            <a:srgbClr val="E6E7E8"/>
          </a:solidFill>
          <a:ln w="1143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5" name="Freeform: Shape 84">
            <a:extLst>
              <a:ext uri="{FF2B5EF4-FFF2-40B4-BE49-F238E27FC236}">
                <a16:creationId xmlns:a16="http://schemas.microsoft.com/office/drawing/2014/main" id="{AF6C4137-5B97-64B6-678C-5F6CD5893B40}"/>
              </a:ext>
            </a:extLst>
          </p:cNvPr>
          <p:cNvSpPr/>
          <p:nvPr/>
        </p:nvSpPr>
        <p:spPr>
          <a:xfrm>
            <a:off x="9440785" y="3043694"/>
            <a:ext cx="347567" cy="409575"/>
          </a:xfrm>
          <a:custGeom>
            <a:avLst/>
            <a:gdLst>
              <a:gd name="connsiteX0" fmla="*/ 6287 w 347567"/>
              <a:gd name="connsiteY0" fmla="*/ 186119 h 409575"/>
              <a:gd name="connsiteX1" fmla="*/ 142780 w 347567"/>
              <a:gd name="connsiteY1" fmla="*/ 173736 h 409575"/>
              <a:gd name="connsiteX2" fmla="*/ 155162 w 347567"/>
              <a:gd name="connsiteY2" fmla="*/ 173736 h 409575"/>
              <a:gd name="connsiteX3" fmla="*/ 198596 w 347567"/>
              <a:gd name="connsiteY3" fmla="*/ 24860 h 409575"/>
              <a:gd name="connsiteX4" fmla="*/ 242030 w 347567"/>
              <a:gd name="connsiteY4" fmla="*/ 0 h 409575"/>
              <a:gd name="connsiteX5" fmla="*/ 229648 w 347567"/>
              <a:gd name="connsiteY5" fmla="*/ 37243 h 409575"/>
              <a:gd name="connsiteX6" fmla="*/ 235839 w 347567"/>
              <a:gd name="connsiteY6" fmla="*/ 99250 h 409575"/>
              <a:gd name="connsiteX7" fmla="*/ 192405 w 347567"/>
              <a:gd name="connsiteY7" fmla="*/ 198596 h 409575"/>
              <a:gd name="connsiteX8" fmla="*/ 235839 w 347567"/>
              <a:gd name="connsiteY8" fmla="*/ 173736 h 409575"/>
              <a:gd name="connsiteX9" fmla="*/ 273082 w 347567"/>
              <a:gd name="connsiteY9" fmla="*/ 105537 h 409575"/>
              <a:gd name="connsiteX10" fmla="*/ 347567 w 347567"/>
              <a:gd name="connsiteY10" fmla="*/ 155162 h 409575"/>
              <a:gd name="connsiteX11" fmla="*/ 347567 w 347567"/>
              <a:gd name="connsiteY11" fmla="*/ 409575 h 409575"/>
              <a:gd name="connsiteX12" fmla="*/ 0 w 347567"/>
              <a:gd name="connsiteY12" fmla="*/ 409575 h 409575"/>
              <a:gd name="connsiteX13" fmla="*/ 6287 w 347567"/>
              <a:gd name="connsiteY13" fmla="*/ 186119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47567" h="409575">
                <a:moveTo>
                  <a:pt x="6287" y="186119"/>
                </a:moveTo>
                <a:lnTo>
                  <a:pt x="142780" y="173736"/>
                </a:lnTo>
                <a:lnTo>
                  <a:pt x="155162" y="173736"/>
                </a:lnTo>
                <a:lnTo>
                  <a:pt x="198596" y="24860"/>
                </a:lnTo>
                <a:lnTo>
                  <a:pt x="242030" y="0"/>
                </a:lnTo>
                <a:lnTo>
                  <a:pt x="229648" y="37243"/>
                </a:lnTo>
                <a:lnTo>
                  <a:pt x="235839" y="99250"/>
                </a:lnTo>
                <a:lnTo>
                  <a:pt x="192405" y="198596"/>
                </a:lnTo>
                <a:lnTo>
                  <a:pt x="235839" y="173736"/>
                </a:lnTo>
                <a:lnTo>
                  <a:pt x="273082" y="105537"/>
                </a:lnTo>
                <a:lnTo>
                  <a:pt x="347567" y="155162"/>
                </a:lnTo>
                <a:lnTo>
                  <a:pt x="347567" y="409575"/>
                </a:lnTo>
                <a:lnTo>
                  <a:pt x="0" y="409575"/>
                </a:lnTo>
                <a:lnTo>
                  <a:pt x="6287" y="186119"/>
                </a:lnTo>
                <a:close/>
              </a:path>
            </a:pathLst>
          </a:custGeom>
          <a:solidFill>
            <a:srgbClr val="E6E7E8"/>
          </a:solidFill>
          <a:ln w="1143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6" name="Freeform: Shape 85">
            <a:extLst>
              <a:ext uri="{FF2B5EF4-FFF2-40B4-BE49-F238E27FC236}">
                <a16:creationId xmlns:a16="http://schemas.microsoft.com/office/drawing/2014/main" id="{BD7A57AD-6532-A2D7-D87C-C973ECA71073}"/>
              </a:ext>
            </a:extLst>
          </p:cNvPr>
          <p:cNvSpPr/>
          <p:nvPr/>
        </p:nvSpPr>
        <p:spPr>
          <a:xfrm>
            <a:off x="10774952" y="3447078"/>
            <a:ext cx="397097" cy="310229"/>
          </a:xfrm>
          <a:custGeom>
            <a:avLst/>
            <a:gdLst>
              <a:gd name="connsiteX0" fmla="*/ 0 w 397097"/>
              <a:gd name="connsiteY0" fmla="*/ 12382 h 310229"/>
              <a:gd name="connsiteX1" fmla="*/ 6191 w 397097"/>
              <a:gd name="connsiteY1" fmla="*/ 310229 h 310229"/>
              <a:gd name="connsiteX2" fmla="*/ 223361 w 397097"/>
              <a:gd name="connsiteY2" fmla="*/ 310229 h 310229"/>
              <a:gd name="connsiteX3" fmla="*/ 260604 w 397097"/>
              <a:gd name="connsiteY3" fmla="*/ 223361 h 310229"/>
              <a:gd name="connsiteX4" fmla="*/ 316421 w 397097"/>
              <a:gd name="connsiteY4" fmla="*/ 217170 h 310229"/>
              <a:gd name="connsiteX5" fmla="*/ 378523 w 397097"/>
              <a:gd name="connsiteY5" fmla="*/ 148876 h 310229"/>
              <a:gd name="connsiteX6" fmla="*/ 397097 w 397097"/>
              <a:gd name="connsiteY6" fmla="*/ 0 h 310229"/>
              <a:gd name="connsiteX7" fmla="*/ 0 w 397097"/>
              <a:gd name="connsiteY7" fmla="*/ 12382 h 310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7097" h="310229">
                <a:moveTo>
                  <a:pt x="0" y="12382"/>
                </a:moveTo>
                <a:lnTo>
                  <a:pt x="6191" y="310229"/>
                </a:lnTo>
                <a:lnTo>
                  <a:pt x="223361" y="310229"/>
                </a:lnTo>
                <a:lnTo>
                  <a:pt x="260604" y="223361"/>
                </a:lnTo>
                <a:lnTo>
                  <a:pt x="316421" y="217170"/>
                </a:lnTo>
                <a:lnTo>
                  <a:pt x="378523" y="148876"/>
                </a:lnTo>
                <a:lnTo>
                  <a:pt x="397097" y="0"/>
                </a:lnTo>
                <a:lnTo>
                  <a:pt x="0" y="12382"/>
                </a:lnTo>
                <a:close/>
              </a:path>
            </a:pathLst>
          </a:custGeom>
          <a:solidFill>
            <a:srgbClr val="E6E7E8"/>
          </a:solidFill>
          <a:ln w="1143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B4823658-DB10-8C70-EC5B-EBD7C7F528EB}"/>
              </a:ext>
            </a:extLst>
          </p:cNvPr>
          <p:cNvSpPr/>
          <p:nvPr/>
        </p:nvSpPr>
        <p:spPr>
          <a:xfrm>
            <a:off x="9788353" y="3149231"/>
            <a:ext cx="328803" cy="304037"/>
          </a:xfrm>
          <a:custGeom>
            <a:avLst/>
            <a:gdLst>
              <a:gd name="connsiteX0" fmla="*/ 0 w 328803"/>
              <a:gd name="connsiteY0" fmla="*/ 49625 h 304037"/>
              <a:gd name="connsiteX1" fmla="*/ 0 w 328803"/>
              <a:gd name="connsiteY1" fmla="*/ 6191 h 304037"/>
              <a:gd name="connsiteX2" fmla="*/ 328803 w 328803"/>
              <a:gd name="connsiteY2" fmla="*/ 0 h 304037"/>
              <a:gd name="connsiteX3" fmla="*/ 322612 w 328803"/>
              <a:gd name="connsiteY3" fmla="*/ 304038 h 304037"/>
              <a:gd name="connsiteX4" fmla="*/ 0 w 328803"/>
              <a:gd name="connsiteY4" fmla="*/ 304038 h 304037"/>
              <a:gd name="connsiteX5" fmla="*/ 0 w 328803"/>
              <a:gd name="connsiteY5" fmla="*/ 49625 h 304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8803" h="304037">
                <a:moveTo>
                  <a:pt x="0" y="49625"/>
                </a:moveTo>
                <a:lnTo>
                  <a:pt x="0" y="6191"/>
                </a:lnTo>
                <a:lnTo>
                  <a:pt x="328803" y="0"/>
                </a:lnTo>
                <a:lnTo>
                  <a:pt x="322612" y="304038"/>
                </a:lnTo>
                <a:lnTo>
                  <a:pt x="0" y="304038"/>
                </a:lnTo>
                <a:lnTo>
                  <a:pt x="0" y="49625"/>
                </a:lnTo>
                <a:close/>
              </a:path>
            </a:pathLst>
          </a:custGeom>
          <a:solidFill>
            <a:srgbClr val="E6E7E8"/>
          </a:solidFill>
          <a:ln w="1143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8" name="Freeform: Shape 87">
            <a:extLst>
              <a:ext uri="{FF2B5EF4-FFF2-40B4-BE49-F238E27FC236}">
                <a16:creationId xmlns:a16="http://schemas.microsoft.com/office/drawing/2014/main" id="{11402A83-70E6-A96F-BEEE-4FBD2B1F34BC}"/>
              </a:ext>
            </a:extLst>
          </p:cNvPr>
          <p:cNvSpPr/>
          <p:nvPr/>
        </p:nvSpPr>
        <p:spPr>
          <a:xfrm>
            <a:off x="9279432" y="2851384"/>
            <a:ext cx="366141" cy="378428"/>
          </a:xfrm>
          <a:custGeom>
            <a:avLst/>
            <a:gdLst>
              <a:gd name="connsiteX0" fmla="*/ 167640 w 366141"/>
              <a:gd name="connsiteY0" fmla="*/ 378428 h 378428"/>
              <a:gd name="connsiteX1" fmla="*/ 304133 w 366141"/>
              <a:gd name="connsiteY1" fmla="*/ 366046 h 378428"/>
              <a:gd name="connsiteX2" fmla="*/ 297942 w 366141"/>
              <a:gd name="connsiteY2" fmla="*/ 304038 h 378428"/>
              <a:gd name="connsiteX3" fmla="*/ 341376 w 366141"/>
              <a:gd name="connsiteY3" fmla="*/ 142685 h 378428"/>
              <a:gd name="connsiteX4" fmla="*/ 322707 w 366141"/>
              <a:gd name="connsiteY4" fmla="*/ 62008 h 378428"/>
              <a:gd name="connsiteX5" fmla="*/ 353759 w 366141"/>
              <a:gd name="connsiteY5" fmla="*/ 49625 h 378428"/>
              <a:gd name="connsiteX6" fmla="*/ 366141 w 366141"/>
              <a:gd name="connsiteY6" fmla="*/ 0 h 378428"/>
              <a:gd name="connsiteX7" fmla="*/ 285464 w 366141"/>
              <a:gd name="connsiteY7" fmla="*/ 49625 h 378428"/>
              <a:gd name="connsiteX8" fmla="*/ 210979 w 366141"/>
              <a:gd name="connsiteY8" fmla="*/ 148876 h 378428"/>
              <a:gd name="connsiteX9" fmla="*/ 148971 w 366141"/>
              <a:gd name="connsiteY9" fmla="*/ 223361 h 378428"/>
              <a:gd name="connsiteX10" fmla="*/ 93154 w 366141"/>
              <a:gd name="connsiteY10" fmla="*/ 210979 h 378428"/>
              <a:gd name="connsiteX11" fmla="*/ 49721 w 366141"/>
              <a:gd name="connsiteY11" fmla="*/ 260604 h 378428"/>
              <a:gd name="connsiteX12" fmla="*/ 0 w 366141"/>
              <a:gd name="connsiteY12" fmla="*/ 266795 h 378428"/>
              <a:gd name="connsiteX13" fmla="*/ 0 w 366141"/>
              <a:gd name="connsiteY13" fmla="*/ 372237 h 378428"/>
              <a:gd name="connsiteX14" fmla="*/ 167640 w 366141"/>
              <a:gd name="connsiteY14" fmla="*/ 378428 h 378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66141" h="378428">
                <a:moveTo>
                  <a:pt x="167640" y="378428"/>
                </a:moveTo>
                <a:lnTo>
                  <a:pt x="304133" y="366046"/>
                </a:lnTo>
                <a:lnTo>
                  <a:pt x="297942" y="304038"/>
                </a:lnTo>
                <a:lnTo>
                  <a:pt x="341376" y="142685"/>
                </a:lnTo>
                <a:lnTo>
                  <a:pt x="322707" y="62008"/>
                </a:lnTo>
                <a:lnTo>
                  <a:pt x="353759" y="49625"/>
                </a:lnTo>
                <a:lnTo>
                  <a:pt x="366141" y="0"/>
                </a:lnTo>
                <a:lnTo>
                  <a:pt x="285464" y="49625"/>
                </a:lnTo>
                <a:lnTo>
                  <a:pt x="210979" y="148876"/>
                </a:lnTo>
                <a:lnTo>
                  <a:pt x="148971" y="223361"/>
                </a:lnTo>
                <a:lnTo>
                  <a:pt x="93154" y="210979"/>
                </a:lnTo>
                <a:lnTo>
                  <a:pt x="49721" y="260604"/>
                </a:lnTo>
                <a:lnTo>
                  <a:pt x="0" y="266795"/>
                </a:lnTo>
                <a:lnTo>
                  <a:pt x="0" y="372237"/>
                </a:lnTo>
                <a:lnTo>
                  <a:pt x="167640" y="378428"/>
                </a:lnTo>
                <a:close/>
              </a:path>
            </a:pathLst>
          </a:custGeom>
          <a:solidFill>
            <a:srgbClr val="E6E7E8"/>
          </a:solidFill>
          <a:ln w="1143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BE51681F-ADCE-536C-23FC-368AB2371639}"/>
              </a:ext>
            </a:extLst>
          </p:cNvPr>
          <p:cNvSpPr/>
          <p:nvPr/>
        </p:nvSpPr>
        <p:spPr>
          <a:xfrm>
            <a:off x="9788353" y="3453269"/>
            <a:ext cx="328803" cy="304038"/>
          </a:xfrm>
          <a:custGeom>
            <a:avLst/>
            <a:gdLst>
              <a:gd name="connsiteX0" fmla="*/ 0 w 328803"/>
              <a:gd name="connsiteY0" fmla="*/ 0 h 304038"/>
              <a:gd name="connsiteX1" fmla="*/ 322612 w 328803"/>
              <a:gd name="connsiteY1" fmla="*/ 0 h 304038"/>
              <a:gd name="connsiteX2" fmla="*/ 328803 w 328803"/>
              <a:gd name="connsiteY2" fmla="*/ 304038 h 304038"/>
              <a:gd name="connsiteX3" fmla="*/ 161258 w 328803"/>
              <a:gd name="connsiteY3" fmla="*/ 304038 h 304038"/>
              <a:gd name="connsiteX4" fmla="*/ 0 w 328803"/>
              <a:gd name="connsiteY4" fmla="*/ 304038 h 304038"/>
              <a:gd name="connsiteX5" fmla="*/ 0 w 328803"/>
              <a:gd name="connsiteY5" fmla="*/ 0 h 304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8803" h="304038">
                <a:moveTo>
                  <a:pt x="0" y="0"/>
                </a:moveTo>
                <a:lnTo>
                  <a:pt x="322612" y="0"/>
                </a:lnTo>
                <a:lnTo>
                  <a:pt x="328803" y="304038"/>
                </a:lnTo>
                <a:lnTo>
                  <a:pt x="161258" y="304038"/>
                </a:lnTo>
                <a:lnTo>
                  <a:pt x="0" y="304038"/>
                </a:lnTo>
                <a:lnTo>
                  <a:pt x="0" y="0"/>
                </a:lnTo>
                <a:close/>
              </a:path>
            </a:pathLst>
          </a:custGeom>
          <a:solidFill>
            <a:srgbClr val="E6E7E8"/>
          </a:solidFill>
          <a:ln w="1143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0" name="Freeform: Shape 89">
            <a:extLst>
              <a:ext uri="{FF2B5EF4-FFF2-40B4-BE49-F238E27FC236}">
                <a16:creationId xmlns:a16="http://schemas.microsoft.com/office/drawing/2014/main" id="{25E5B3E2-6552-D31A-4611-75585790C89B}"/>
              </a:ext>
            </a:extLst>
          </p:cNvPr>
          <p:cNvSpPr/>
          <p:nvPr/>
        </p:nvSpPr>
        <p:spPr>
          <a:xfrm>
            <a:off x="10446054" y="2857576"/>
            <a:ext cx="335089" cy="297846"/>
          </a:xfrm>
          <a:custGeom>
            <a:avLst/>
            <a:gdLst>
              <a:gd name="connsiteX0" fmla="*/ 0 w 335089"/>
              <a:gd name="connsiteY0" fmla="*/ 6191 h 297846"/>
              <a:gd name="connsiteX1" fmla="*/ 80677 w 335089"/>
              <a:gd name="connsiteY1" fmla="*/ 0 h 297846"/>
              <a:gd name="connsiteX2" fmla="*/ 335089 w 335089"/>
              <a:gd name="connsiteY2" fmla="*/ 6191 h 297846"/>
              <a:gd name="connsiteX3" fmla="*/ 335089 w 335089"/>
              <a:gd name="connsiteY3" fmla="*/ 297847 h 297846"/>
              <a:gd name="connsiteX4" fmla="*/ 6191 w 335089"/>
              <a:gd name="connsiteY4" fmla="*/ 297847 h 297846"/>
              <a:gd name="connsiteX5" fmla="*/ 0 w 335089"/>
              <a:gd name="connsiteY5" fmla="*/ 6191 h 297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5089" h="297846">
                <a:moveTo>
                  <a:pt x="0" y="6191"/>
                </a:moveTo>
                <a:lnTo>
                  <a:pt x="80677" y="0"/>
                </a:lnTo>
                <a:lnTo>
                  <a:pt x="335089" y="6191"/>
                </a:lnTo>
                <a:lnTo>
                  <a:pt x="335089" y="297847"/>
                </a:lnTo>
                <a:lnTo>
                  <a:pt x="6191" y="297847"/>
                </a:lnTo>
                <a:lnTo>
                  <a:pt x="0" y="6191"/>
                </a:lnTo>
                <a:close/>
              </a:path>
            </a:pathLst>
          </a:custGeom>
          <a:solidFill>
            <a:srgbClr val="E6E7E8"/>
          </a:solidFill>
          <a:ln w="1143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1" name="Freeform: Shape 90">
            <a:extLst>
              <a:ext uri="{FF2B5EF4-FFF2-40B4-BE49-F238E27FC236}">
                <a16:creationId xmlns:a16="http://schemas.microsoft.com/office/drawing/2014/main" id="{50605FC9-8A6E-697C-A98D-71880047C367}"/>
              </a:ext>
            </a:extLst>
          </p:cNvPr>
          <p:cNvSpPr/>
          <p:nvPr/>
        </p:nvSpPr>
        <p:spPr>
          <a:xfrm>
            <a:off x="10452245" y="3459460"/>
            <a:ext cx="328898" cy="297846"/>
          </a:xfrm>
          <a:custGeom>
            <a:avLst/>
            <a:gdLst>
              <a:gd name="connsiteX0" fmla="*/ 0 w 328898"/>
              <a:gd name="connsiteY0" fmla="*/ 0 h 297846"/>
              <a:gd name="connsiteX1" fmla="*/ 322707 w 328898"/>
              <a:gd name="connsiteY1" fmla="*/ 0 h 297846"/>
              <a:gd name="connsiteX2" fmla="*/ 328898 w 328898"/>
              <a:gd name="connsiteY2" fmla="*/ 297847 h 297846"/>
              <a:gd name="connsiteX3" fmla="*/ 136493 w 328898"/>
              <a:gd name="connsiteY3" fmla="*/ 291655 h 297846"/>
              <a:gd name="connsiteX4" fmla="*/ 6191 w 328898"/>
              <a:gd name="connsiteY4" fmla="*/ 297847 h 297846"/>
              <a:gd name="connsiteX5" fmla="*/ 0 w 328898"/>
              <a:gd name="connsiteY5" fmla="*/ 0 h 297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8898" h="297846">
                <a:moveTo>
                  <a:pt x="0" y="0"/>
                </a:moveTo>
                <a:lnTo>
                  <a:pt x="322707" y="0"/>
                </a:lnTo>
                <a:lnTo>
                  <a:pt x="328898" y="297847"/>
                </a:lnTo>
                <a:lnTo>
                  <a:pt x="136493" y="291655"/>
                </a:lnTo>
                <a:lnTo>
                  <a:pt x="6191" y="297847"/>
                </a:lnTo>
                <a:lnTo>
                  <a:pt x="0" y="0"/>
                </a:lnTo>
                <a:close/>
              </a:path>
            </a:pathLst>
          </a:custGeom>
          <a:solidFill>
            <a:srgbClr val="E6E7E8"/>
          </a:solidFill>
          <a:ln w="1143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78B4CF93-ED11-8E75-3249-40A35EF05546}"/>
              </a:ext>
            </a:extLst>
          </p:cNvPr>
          <p:cNvSpPr/>
          <p:nvPr/>
        </p:nvSpPr>
        <p:spPr>
          <a:xfrm>
            <a:off x="10110965" y="2863767"/>
            <a:ext cx="341280" cy="291655"/>
          </a:xfrm>
          <a:custGeom>
            <a:avLst/>
            <a:gdLst>
              <a:gd name="connsiteX0" fmla="*/ 335089 w 341280"/>
              <a:gd name="connsiteY0" fmla="*/ 0 h 291655"/>
              <a:gd name="connsiteX1" fmla="*/ 341281 w 341280"/>
              <a:gd name="connsiteY1" fmla="*/ 291655 h 291655"/>
              <a:gd name="connsiteX2" fmla="*/ 6191 w 341280"/>
              <a:gd name="connsiteY2" fmla="*/ 285464 h 291655"/>
              <a:gd name="connsiteX3" fmla="*/ 0 w 341280"/>
              <a:gd name="connsiteY3" fmla="*/ 68199 h 291655"/>
              <a:gd name="connsiteX4" fmla="*/ 74485 w 341280"/>
              <a:gd name="connsiteY4" fmla="*/ 68199 h 291655"/>
              <a:gd name="connsiteX5" fmla="*/ 80677 w 341280"/>
              <a:gd name="connsiteY5" fmla="*/ 0 h 291655"/>
              <a:gd name="connsiteX6" fmla="*/ 335089 w 341280"/>
              <a:gd name="connsiteY6" fmla="*/ 0 h 291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1280" h="291655">
                <a:moveTo>
                  <a:pt x="335089" y="0"/>
                </a:moveTo>
                <a:lnTo>
                  <a:pt x="341281" y="291655"/>
                </a:lnTo>
                <a:lnTo>
                  <a:pt x="6191" y="285464"/>
                </a:lnTo>
                <a:lnTo>
                  <a:pt x="0" y="68199"/>
                </a:lnTo>
                <a:lnTo>
                  <a:pt x="74485" y="68199"/>
                </a:lnTo>
                <a:lnTo>
                  <a:pt x="80677" y="0"/>
                </a:lnTo>
                <a:lnTo>
                  <a:pt x="335089" y="0"/>
                </a:lnTo>
                <a:close/>
              </a:path>
            </a:pathLst>
          </a:custGeom>
          <a:solidFill>
            <a:srgbClr val="E6E7E8"/>
          </a:solidFill>
          <a:ln w="1143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3" name="Freeform: Shape 92">
            <a:extLst>
              <a:ext uri="{FF2B5EF4-FFF2-40B4-BE49-F238E27FC236}">
                <a16:creationId xmlns:a16="http://schemas.microsoft.com/office/drawing/2014/main" id="{9607119D-501C-F8BB-8C8B-99D8FE4C55BD}"/>
              </a:ext>
            </a:extLst>
          </p:cNvPr>
          <p:cNvSpPr/>
          <p:nvPr/>
        </p:nvSpPr>
        <p:spPr>
          <a:xfrm>
            <a:off x="10110965" y="3453269"/>
            <a:ext cx="347471" cy="304038"/>
          </a:xfrm>
          <a:custGeom>
            <a:avLst/>
            <a:gdLst>
              <a:gd name="connsiteX0" fmla="*/ 0 w 347471"/>
              <a:gd name="connsiteY0" fmla="*/ 0 h 304038"/>
              <a:gd name="connsiteX1" fmla="*/ 341281 w 347471"/>
              <a:gd name="connsiteY1" fmla="*/ 6191 h 304038"/>
              <a:gd name="connsiteX2" fmla="*/ 347472 w 347471"/>
              <a:gd name="connsiteY2" fmla="*/ 304038 h 304038"/>
              <a:gd name="connsiteX3" fmla="*/ 180022 w 347471"/>
              <a:gd name="connsiteY3" fmla="*/ 304038 h 304038"/>
              <a:gd name="connsiteX4" fmla="*/ 6191 w 347471"/>
              <a:gd name="connsiteY4" fmla="*/ 304038 h 304038"/>
              <a:gd name="connsiteX5" fmla="*/ 0 w 347471"/>
              <a:gd name="connsiteY5" fmla="*/ 0 h 304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7471" h="304038">
                <a:moveTo>
                  <a:pt x="0" y="0"/>
                </a:moveTo>
                <a:lnTo>
                  <a:pt x="341281" y="6191"/>
                </a:lnTo>
                <a:lnTo>
                  <a:pt x="347472" y="304038"/>
                </a:lnTo>
                <a:lnTo>
                  <a:pt x="180022" y="304038"/>
                </a:lnTo>
                <a:lnTo>
                  <a:pt x="6191" y="304038"/>
                </a:lnTo>
                <a:lnTo>
                  <a:pt x="0" y="0"/>
                </a:lnTo>
                <a:close/>
              </a:path>
            </a:pathLst>
          </a:custGeom>
          <a:solidFill>
            <a:srgbClr val="E6E7E8"/>
          </a:solidFill>
          <a:ln w="1143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C2836559-1A36-D8AB-F593-D50728A21BA4}"/>
              </a:ext>
            </a:extLst>
          </p:cNvPr>
          <p:cNvSpPr/>
          <p:nvPr/>
        </p:nvSpPr>
        <p:spPr>
          <a:xfrm>
            <a:off x="9440785" y="3453269"/>
            <a:ext cx="347567" cy="304038"/>
          </a:xfrm>
          <a:custGeom>
            <a:avLst/>
            <a:gdLst>
              <a:gd name="connsiteX0" fmla="*/ 347567 w 347567"/>
              <a:gd name="connsiteY0" fmla="*/ 0 h 304038"/>
              <a:gd name="connsiteX1" fmla="*/ 0 w 347567"/>
              <a:gd name="connsiteY1" fmla="*/ 0 h 304038"/>
              <a:gd name="connsiteX2" fmla="*/ 0 w 347567"/>
              <a:gd name="connsiteY2" fmla="*/ 297847 h 304038"/>
              <a:gd name="connsiteX3" fmla="*/ 180022 w 347567"/>
              <a:gd name="connsiteY3" fmla="*/ 304038 h 304038"/>
              <a:gd name="connsiteX4" fmla="*/ 347567 w 347567"/>
              <a:gd name="connsiteY4" fmla="*/ 304038 h 304038"/>
              <a:gd name="connsiteX5" fmla="*/ 347567 w 347567"/>
              <a:gd name="connsiteY5" fmla="*/ 0 h 304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7567" h="304038">
                <a:moveTo>
                  <a:pt x="347567" y="0"/>
                </a:moveTo>
                <a:lnTo>
                  <a:pt x="0" y="0"/>
                </a:lnTo>
                <a:lnTo>
                  <a:pt x="0" y="297847"/>
                </a:lnTo>
                <a:lnTo>
                  <a:pt x="180022" y="304038"/>
                </a:lnTo>
                <a:lnTo>
                  <a:pt x="347567" y="304038"/>
                </a:lnTo>
                <a:lnTo>
                  <a:pt x="347567" y="0"/>
                </a:lnTo>
                <a:close/>
              </a:path>
            </a:pathLst>
          </a:custGeom>
          <a:solidFill>
            <a:srgbClr val="E6E7E8"/>
          </a:solidFill>
          <a:ln w="1143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30EDE81F-7D37-9747-3B4A-46D8A7D57633}"/>
              </a:ext>
            </a:extLst>
          </p:cNvPr>
          <p:cNvCxnSpPr>
            <a:cxnSpLocks/>
          </p:cNvCxnSpPr>
          <p:nvPr userDrawn="1"/>
        </p:nvCxnSpPr>
        <p:spPr>
          <a:xfrm>
            <a:off x="685799" y="6531429"/>
            <a:ext cx="8686801" cy="0"/>
          </a:xfrm>
          <a:prstGeom prst="line">
            <a:avLst/>
          </a:prstGeom>
          <a:ln w="12700">
            <a:solidFill>
              <a:srgbClr val="2E3B4A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extBox 95">
            <a:extLst>
              <a:ext uri="{FF2B5EF4-FFF2-40B4-BE49-F238E27FC236}">
                <a16:creationId xmlns:a16="http://schemas.microsoft.com/office/drawing/2014/main" id="{94121CC8-8436-91AE-3119-3D92628A49BD}"/>
              </a:ext>
            </a:extLst>
          </p:cNvPr>
          <p:cNvSpPr txBox="1"/>
          <p:nvPr userDrawn="1"/>
        </p:nvSpPr>
        <p:spPr>
          <a:xfrm>
            <a:off x="8642350" y="6393027"/>
            <a:ext cx="3371850" cy="2616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spc="300">
                <a:solidFill>
                  <a:srgbClr val="2E3B4A"/>
                </a:solidFill>
                <a:latin typeface="Century Gothic" panose="020B0502020202020204" pitchFamily="34" charset="0"/>
              </a:rPr>
              <a:t>MICHIGAN.GOV/MSHDA</a:t>
            </a:r>
          </a:p>
        </p:txBody>
      </p:sp>
      <p:sp>
        <p:nvSpPr>
          <p:cNvPr id="2" name="Text Placeholder 25">
            <a:extLst>
              <a:ext uri="{FF2B5EF4-FFF2-40B4-BE49-F238E27FC236}">
                <a16:creationId xmlns:a16="http://schemas.microsoft.com/office/drawing/2014/main" id="{950EDBB9-17A9-E220-1375-B2930992BB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67535" y="1125528"/>
            <a:ext cx="4799013" cy="604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3600" b="1" kern="1200" spc="300" dirty="0" smtClean="0">
                <a:solidFill>
                  <a:schemeClr val="tx2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4A6DD4-3D41-75CD-611E-CD06700D242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67535" y="786225"/>
            <a:ext cx="4799013" cy="2569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 spc="600">
                <a:latin typeface="+mj-lt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0D5F7CC5-7083-4A85-AEF9-194A0EB0133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7531" y="2340529"/>
            <a:ext cx="4799013" cy="126051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en-US"/>
              <a:t>DETAIL 1</a:t>
            </a:r>
          </a:p>
          <a:p>
            <a:pPr lvl="0"/>
            <a:r>
              <a:rPr lang="en-US"/>
              <a:t>DETAIL 2</a:t>
            </a:r>
          </a:p>
          <a:p>
            <a:pPr lvl="0"/>
            <a:r>
              <a:rPr lang="en-US"/>
              <a:t>DETAIL 3</a:t>
            </a:r>
          </a:p>
          <a:p>
            <a:pPr lvl="0"/>
            <a:r>
              <a:rPr lang="en-US"/>
              <a:t>DETAIL 4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2291D609-FD07-B8FF-EB55-C952A60CDA0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7534" y="2006724"/>
            <a:ext cx="4799013" cy="333804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 b="1"/>
            </a:lvl1pPr>
          </a:lstStyle>
          <a:p>
            <a:pPr lvl="0"/>
            <a:r>
              <a:rPr lang="en-US"/>
              <a:t>KEY POINT ONE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C095E9B7-BC78-9432-D4CC-F1FDAD831A3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67528" y="4431084"/>
            <a:ext cx="4799013" cy="126051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en-US"/>
              <a:t>DETAIL 1</a:t>
            </a:r>
          </a:p>
          <a:p>
            <a:pPr lvl="0"/>
            <a:r>
              <a:rPr lang="en-US"/>
              <a:t>DETAIL 2</a:t>
            </a:r>
          </a:p>
          <a:p>
            <a:pPr lvl="0"/>
            <a:r>
              <a:rPr lang="en-US"/>
              <a:t>DETAIL 3</a:t>
            </a:r>
          </a:p>
          <a:p>
            <a:pPr lvl="0"/>
            <a:r>
              <a:rPr lang="en-US"/>
              <a:t>DETAIL 4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44FA0E6C-BF7E-A7E4-966F-F4FDCD3AB54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67531" y="4097279"/>
            <a:ext cx="4799013" cy="333804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 b="1"/>
            </a:lvl1pPr>
          </a:lstStyle>
          <a:p>
            <a:pPr lvl="0"/>
            <a:r>
              <a:rPr lang="en-US"/>
              <a:t>KEY POINT TWO</a:t>
            </a:r>
          </a:p>
        </p:txBody>
      </p:sp>
    </p:spTree>
    <p:extLst>
      <p:ext uri="{BB962C8B-B14F-4D97-AF65-F5344CB8AC3E}">
        <p14:creationId xmlns:p14="http://schemas.microsoft.com/office/powerpoint/2010/main" val="2918804256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Placeholder 4" descr="A person and a dog on a bed&#10;&#10;Description automatically generated">
            <a:extLst>
              <a:ext uri="{FF2B5EF4-FFF2-40B4-BE49-F238E27FC236}">
                <a16:creationId xmlns:a16="http://schemas.microsoft.com/office/drawing/2014/main" id="{1915A2AD-49A3-01DE-DFD0-80FDB73D4A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" y="0"/>
            <a:ext cx="12188825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28130F2-632B-A73C-5D20-FBF0039782B4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-6642"/>
            <a:ext cx="12192000" cy="6864642"/>
          </a:xfrm>
          <a:prstGeom prst="rect">
            <a:avLst/>
          </a:prstGeom>
          <a:gradFill flip="none" rotWithShape="1">
            <a:gsLst>
              <a:gs pos="0">
                <a:srgbClr val="2F3D4C">
                  <a:alpha val="75000"/>
                </a:srgbClr>
              </a:gs>
              <a:gs pos="100000">
                <a:srgbClr val="22232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5CF7E11-979D-4CDC-CC28-8CAC5CBDDB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316" y="5240936"/>
            <a:ext cx="3273368" cy="686153"/>
          </a:xfrm>
          <a:prstGeom prst="rect">
            <a:avLst/>
          </a:prstGeom>
        </p:spPr>
      </p:pic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9B99E178-1B97-7456-4E04-23741C0D13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50688" y="2616005"/>
            <a:ext cx="8290624" cy="33098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217" rtl="0" eaLnBrk="1" latinLnBrk="0" hangingPunct="1">
              <a:buNone/>
              <a:defRPr lang="en-US" sz="2000" kern="1200" spc="300" dirty="0">
                <a:solidFill>
                  <a:schemeClr val="bg2"/>
                </a:solidFill>
                <a:latin typeface="+mn-lt"/>
                <a:ea typeface="Montserrat" charset="0"/>
                <a:cs typeface="Montserrat" charset="0"/>
              </a:defRPr>
            </a:lvl1pPr>
          </a:lstStyle>
          <a:p>
            <a:pPr lvl="0"/>
            <a:r>
              <a:rPr lang="en-US"/>
              <a:t>SUB-TITLE #1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EC560C4D-AAA4-B678-14F7-CE94D17270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27957" y="2945241"/>
            <a:ext cx="9336087" cy="8726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lang="en-US" sz="6000" b="1" kern="1200" spc="600" dirty="0" smtClean="0">
                <a:solidFill>
                  <a:schemeClr val="bg2"/>
                </a:solidFill>
                <a:latin typeface="+mj-lt"/>
                <a:ea typeface="Montserrat" charset="0"/>
                <a:cs typeface="Montserrat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PRESENTATION TITLE</a:t>
            </a:r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4CA40DEC-4ED1-D899-38C6-86EE071EF0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950688" y="3925590"/>
            <a:ext cx="8290624" cy="33098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217" rtl="0" eaLnBrk="1" latinLnBrk="0" hangingPunct="1">
              <a:buNone/>
              <a:defRPr lang="en-US" sz="2000" kern="1200" spc="300" dirty="0">
                <a:solidFill>
                  <a:schemeClr val="bg2"/>
                </a:solidFill>
                <a:latin typeface="+mn-lt"/>
                <a:ea typeface="Montserrat" charset="0"/>
                <a:cs typeface="Montserrat" charset="0"/>
              </a:defRPr>
            </a:lvl1pPr>
          </a:lstStyle>
          <a:p>
            <a:pPr lvl="0"/>
            <a:r>
              <a:rPr lang="en-US"/>
              <a:t>SUB-TITLE #2</a:t>
            </a:r>
          </a:p>
        </p:txBody>
      </p:sp>
    </p:spTree>
    <p:extLst>
      <p:ext uri="{BB962C8B-B14F-4D97-AF65-F5344CB8AC3E}">
        <p14:creationId xmlns:p14="http://schemas.microsoft.com/office/powerpoint/2010/main" val="3580847334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Divider">
    <p:bg>
      <p:bgPr>
        <a:solidFill>
          <a:schemeClr val="bg1">
            <a:alpha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dog lying on a person's lap&#10;&#10;Description automatically generated">
            <a:extLst>
              <a:ext uri="{FF2B5EF4-FFF2-40B4-BE49-F238E27FC236}">
                <a16:creationId xmlns:a16="http://schemas.microsoft.com/office/drawing/2014/main" id="{3D6D394E-B75B-A8A6-AE94-98C0F7BA1A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4" y="0"/>
            <a:ext cx="12190412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A3D0F1E-19D7-6EA7-E34D-D645DC6B730E}"/>
              </a:ext>
            </a:extLst>
          </p:cNvPr>
          <p:cNvSpPr/>
          <p:nvPr userDrawn="1"/>
        </p:nvSpPr>
        <p:spPr>
          <a:xfrm>
            <a:off x="-4943" y="0"/>
            <a:ext cx="12201887" cy="6858002"/>
          </a:xfrm>
          <a:prstGeom prst="rect">
            <a:avLst/>
          </a:prstGeom>
          <a:solidFill>
            <a:schemeClr val="accent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latin typeface="Montserrat Light" charset="0"/>
            </a:endParaRP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3575BD44-AB8E-B3A6-CEDF-A35CAA16ACA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" y="0"/>
            <a:ext cx="12188825" cy="6858000"/>
          </a:xfrm>
        </p:spPr>
      </p:pic>
      <p:pic>
        <p:nvPicPr>
          <p:cNvPr id="6" name="Picture Placeholder 4">
            <a:extLst>
              <a:ext uri="{FF2B5EF4-FFF2-40B4-BE49-F238E27FC236}">
                <a16:creationId xmlns:a16="http://schemas.microsoft.com/office/drawing/2014/main" id="{4C5E2675-05C1-6D99-05F9-AA08EA53751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988" y="152400"/>
            <a:ext cx="12188825" cy="6858000"/>
          </a:xfrm>
          <a:solidFill>
            <a:schemeClr val="bg1">
              <a:lumMod val="95000"/>
            </a:schemeClr>
          </a:solidFill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49651D11-7ACB-1EF2-8270-2DBA3257177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90290" y="1965960"/>
            <a:ext cx="1881056" cy="2926080"/>
          </a:xfrm>
          <a:prstGeom prst="rect">
            <a:avLst/>
          </a:prstGeom>
        </p:spPr>
      </p:pic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21B06ACD-2ABB-2AF6-C8F1-3092EE16313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2124" y="2773363"/>
            <a:ext cx="5308907" cy="1311275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5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494231516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and person sitting on a couch with a child&#10;&#10;Description automatically generated">
            <a:extLst>
              <a:ext uri="{FF2B5EF4-FFF2-40B4-BE49-F238E27FC236}">
                <a16:creationId xmlns:a16="http://schemas.microsoft.com/office/drawing/2014/main" id="{1B678C42-C810-738B-A337-D2E2F6E05D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0412" cy="6858000"/>
          </a:xfrm>
          <a:prstGeom prst="rect">
            <a:avLst/>
          </a:prstGeom>
        </p:spPr>
      </p:pic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3575BD44-AB8E-B3A6-CEDF-A35CAA16ACA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" y="0"/>
            <a:ext cx="12188825" cy="6858000"/>
          </a:xfrm>
        </p:spPr>
      </p:pic>
      <p:pic>
        <p:nvPicPr>
          <p:cNvPr id="6" name="Picture Placeholder 4">
            <a:extLst>
              <a:ext uri="{FF2B5EF4-FFF2-40B4-BE49-F238E27FC236}">
                <a16:creationId xmlns:a16="http://schemas.microsoft.com/office/drawing/2014/main" id="{4C5E2675-05C1-6D99-05F9-AA08EA53751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988" y="152400"/>
            <a:ext cx="12188825" cy="6858000"/>
          </a:xfrm>
          <a:solidFill>
            <a:schemeClr val="bg1">
              <a:lumMod val="95000"/>
            </a:schemeClr>
          </a:solidFill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9134DB2-97CE-AA75-7D2A-F9DBCD4DB809}"/>
              </a:ext>
            </a:extLst>
          </p:cNvPr>
          <p:cNvSpPr/>
          <p:nvPr userDrawn="1"/>
        </p:nvSpPr>
        <p:spPr>
          <a:xfrm>
            <a:off x="-4943" y="-1"/>
            <a:ext cx="12201887" cy="6858001"/>
          </a:xfrm>
          <a:prstGeom prst="rect">
            <a:avLst/>
          </a:prstGeom>
          <a:solidFill>
            <a:schemeClr val="accent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latin typeface="Montserrat Light" charset="0"/>
            </a:endParaRPr>
          </a:p>
        </p:txBody>
      </p:sp>
      <p:pic>
        <p:nvPicPr>
          <p:cNvPr id="11" name="Picture Placeholder 4">
            <a:extLst>
              <a:ext uri="{FF2B5EF4-FFF2-40B4-BE49-F238E27FC236}">
                <a16:creationId xmlns:a16="http://schemas.microsoft.com/office/drawing/2014/main" id="{BD08ADB2-0070-C241-631D-99B4D8AC269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" y="0"/>
            <a:ext cx="12188825" cy="6858000"/>
          </a:xfrm>
        </p:spPr>
      </p:pic>
      <p:pic>
        <p:nvPicPr>
          <p:cNvPr id="12" name="Picture Placeholder 4">
            <a:extLst>
              <a:ext uri="{FF2B5EF4-FFF2-40B4-BE49-F238E27FC236}">
                <a16:creationId xmlns:a16="http://schemas.microsoft.com/office/drawing/2014/main" id="{C269042A-963F-C482-186E-82D882EC8D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988" y="152400"/>
            <a:ext cx="12188825" cy="6858000"/>
          </a:xfrm>
          <a:solidFill>
            <a:schemeClr val="bg1">
              <a:lumMod val="95000"/>
            </a:schemeClr>
          </a:solidFill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BE17D924-3A0C-0A61-DF17-3895213D830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90290" y="1965960"/>
            <a:ext cx="1881056" cy="292608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7D6097E-CB8D-52D8-AC21-2EA6EB4F188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2124" y="2773363"/>
            <a:ext cx="5308907" cy="1311275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5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446359294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and child playing with a cat&#10;&#10;Description automatically generated">
            <a:extLst>
              <a:ext uri="{FF2B5EF4-FFF2-40B4-BE49-F238E27FC236}">
                <a16:creationId xmlns:a16="http://schemas.microsoft.com/office/drawing/2014/main" id="{4E4CF2BF-A356-BCB1-057A-0D7B77690A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4" y="0"/>
            <a:ext cx="12190412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22A810A-9208-04EF-BE79-1D68C3062896}"/>
              </a:ext>
            </a:extLst>
          </p:cNvPr>
          <p:cNvSpPr/>
          <p:nvPr userDrawn="1"/>
        </p:nvSpPr>
        <p:spPr>
          <a:xfrm>
            <a:off x="-4943" y="-1"/>
            <a:ext cx="12201887" cy="6858001"/>
          </a:xfrm>
          <a:prstGeom prst="rect">
            <a:avLst/>
          </a:prstGeom>
          <a:solidFill>
            <a:schemeClr val="accent3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latin typeface="Montserrat Light" charset="0"/>
            </a:endParaRPr>
          </a:p>
        </p:txBody>
      </p:sp>
      <p:pic>
        <p:nvPicPr>
          <p:cNvPr id="7" name="Picture Placeholder 4">
            <a:extLst>
              <a:ext uri="{FF2B5EF4-FFF2-40B4-BE49-F238E27FC236}">
                <a16:creationId xmlns:a16="http://schemas.microsoft.com/office/drawing/2014/main" id="{4F7CEB7E-9120-BEC8-7B09-8E435AF6ED3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" y="0"/>
            <a:ext cx="12188825" cy="6858000"/>
          </a:xfrm>
        </p:spPr>
      </p:pic>
      <p:pic>
        <p:nvPicPr>
          <p:cNvPr id="14" name="Picture Placeholder 4">
            <a:extLst>
              <a:ext uri="{FF2B5EF4-FFF2-40B4-BE49-F238E27FC236}">
                <a16:creationId xmlns:a16="http://schemas.microsoft.com/office/drawing/2014/main" id="{65D69A9B-FD30-E304-3E4F-8BAFDDBE03B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988" y="152400"/>
            <a:ext cx="12188825" cy="6858000"/>
          </a:xfrm>
          <a:solidFill>
            <a:schemeClr val="bg1">
              <a:lumMod val="95000"/>
            </a:schemeClr>
          </a:solidFill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3A093DD0-949E-8F90-D4D4-FB68E28996C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90290" y="1965960"/>
            <a:ext cx="1881056" cy="2926080"/>
          </a:xfrm>
          <a:prstGeom prst="rect">
            <a:avLst/>
          </a:prstGeom>
        </p:spPr>
      </p:pic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6619F440-66D7-B7E5-AEE4-48E5B44D92D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2124" y="2773363"/>
            <a:ext cx="5308907" cy="1311275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5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975422029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hugging a person&#10;&#10;Description automatically generated">
            <a:extLst>
              <a:ext uri="{FF2B5EF4-FFF2-40B4-BE49-F238E27FC236}">
                <a16:creationId xmlns:a16="http://schemas.microsoft.com/office/drawing/2014/main" id="{A34DC1B9-5F18-7DB6-5FF1-B3ACA93893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0412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0AB1A7E-5C0C-C270-5AA8-9DF4CA2813FE}"/>
              </a:ext>
            </a:extLst>
          </p:cNvPr>
          <p:cNvSpPr/>
          <p:nvPr userDrawn="1"/>
        </p:nvSpPr>
        <p:spPr>
          <a:xfrm>
            <a:off x="-4943" y="-2"/>
            <a:ext cx="12201887" cy="6858002"/>
          </a:xfrm>
          <a:prstGeom prst="rect">
            <a:avLst/>
          </a:prstGeom>
          <a:solidFill>
            <a:schemeClr val="accent4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latin typeface="Montserrat Light" charset="0"/>
            </a:endParaRPr>
          </a:p>
        </p:txBody>
      </p:sp>
      <p:pic>
        <p:nvPicPr>
          <p:cNvPr id="7" name="Picture Placeholder 4">
            <a:extLst>
              <a:ext uri="{FF2B5EF4-FFF2-40B4-BE49-F238E27FC236}">
                <a16:creationId xmlns:a16="http://schemas.microsoft.com/office/drawing/2014/main" id="{0D05F88F-0D6C-AB2B-B704-AF33BFEFE5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" y="0"/>
            <a:ext cx="12188825" cy="6858000"/>
          </a:xfrm>
        </p:spPr>
      </p:pic>
      <p:pic>
        <p:nvPicPr>
          <p:cNvPr id="14" name="Picture Placeholder 4">
            <a:extLst>
              <a:ext uri="{FF2B5EF4-FFF2-40B4-BE49-F238E27FC236}">
                <a16:creationId xmlns:a16="http://schemas.microsoft.com/office/drawing/2014/main" id="{0E10FE9E-907D-0293-941F-E147869A41F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988" y="152400"/>
            <a:ext cx="12188825" cy="6858000"/>
          </a:xfrm>
          <a:solidFill>
            <a:schemeClr val="bg1">
              <a:lumMod val="95000"/>
            </a:schemeClr>
          </a:solidFill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B08E670B-6AB6-CDAA-0D78-80863FB8031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90290" y="1965960"/>
            <a:ext cx="1881056" cy="2926080"/>
          </a:xfrm>
          <a:prstGeom prst="rect">
            <a:avLst/>
          </a:prstGeom>
        </p:spPr>
      </p:pic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0E52E1DB-DBA5-B653-7654-0B83CE4A67C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2124" y="2773363"/>
            <a:ext cx="5308907" cy="1311275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5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611292195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erson and person sitting on a couch&#10;&#10;Description automatically generated">
            <a:extLst>
              <a:ext uri="{FF2B5EF4-FFF2-40B4-BE49-F238E27FC236}">
                <a16:creationId xmlns:a16="http://schemas.microsoft.com/office/drawing/2014/main" id="{5FE2522E-36D2-5AA7-8DA4-9E06CAF0E0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0412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F02C5B0-B253-9C81-5157-7C4C83D6B7E8}"/>
              </a:ext>
            </a:extLst>
          </p:cNvPr>
          <p:cNvSpPr/>
          <p:nvPr userDrawn="1"/>
        </p:nvSpPr>
        <p:spPr>
          <a:xfrm>
            <a:off x="-4943" y="-2"/>
            <a:ext cx="12201887" cy="6858002"/>
          </a:xfrm>
          <a:prstGeom prst="rect">
            <a:avLst/>
          </a:prstGeom>
          <a:gradFill flip="none" rotWithShape="1">
            <a:gsLst>
              <a:gs pos="50000">
                <a:srgbClr val="3CA5D5">
                  <a:alpha val="85000"/>
                </a:srgbClr>
              </a:gs>
              <a:gs pos="0">
                <a:srgbClr val="1C3564"/>
              </a:gs>
              <a:gs pos="100000">
                <a:srgbClr val="7AD0E2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latin typeface="Montserrat Light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BFE62C7-79B6-C919-2667-157CFF7E212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7456" y="2642394"/>
            <a:ext cx="7177088" cy="15732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831918241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4" descr="A row of houses with grass and blue sky&#10;&#10;Description automatically generated">
            <a:extLst>
              <a:ext uri="{FF2B5EF4-FFF2-40B4-BE49-F238E27FC236}">
                <a16:creationId xmlns:a16="http://schemas.microsoft.com/office/drawing/2014/main" id="{352418E1-5144-6FF1-1E77-C60AB23269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5948"/>
            <a:ext cx="12192000" cy="687394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50BBB00-01FF-DEA6-186F-E1592D398464}"/>
              </a:ext>
            </a:extLst>
          </p:cNvPr>
          <p:cNvSpPr/>
          <p:nvPr userDrawn="1"/>
        </p:nvSpPr>
        <p:spPr>
          <a:xfrm>
            <a:off x="0" y="-15948"/>
            <a:ext cx="12192000" cy="6873948"/>
          </a:xfrm>
          <a:prstGeom prst="rect">
            <a:avLst/>
          </a:prstGeom>
          <a:gradFill flip="none" rotWithShape="1">
            <a:gsLst>
              <a:gs pos="0">
                <a:srgbClr val="2F3D4C">
                  <a:alpha val="85000"/>
                </a:srgbClr>
              </a:gs>
              <a:gs pos="100000">
                <a:srgbClr val="22232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C18CACDB-DA90-97E1-1F04-5829F09F3F6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7456" y="2642394"/>
            <a:ext cx="7177088" cy="15732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4011303716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19">
            <a:extLst>
              <a:ext uri="{FF2B5EF4-FFF2-40B4-BE49-F238E27FC236}">
                <a16:creationId xmlns:a16="http://schemas.microsoft.com/office/drawing/2014/main" id="{79CE0841-8DA7-3488-B6C6-7BA88B3B81E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30041" y="1067976"/>
            <a:ext cx="7045325" cy="168465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lang="en-US" sz="5400" b="1" kern="1200" spc="300" dirty="0" smtClean="0">
                <a:solidFill>
                  <a:schemeClr val="tx2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5C6C7C3B-6CAB-C3E3-334A-20D07EA896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30042" y="4526763"/>
            <a:ext cx="1987550" cy="47004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lang="en-US" sz="1600" b="1" kern="1200" spc="300" dirty="0" smtClean="0">
                <a:solidFill>
                  <a:schemeClr val="tx2"/>
                </a:solidFill>
                <a:latin typeface="+mj-lt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KEY POINT #1</a:t>
            </a:r>
          </a:p>
        </p:txBody>
      </p:sp>
      <p:sp>
        <p:nvSpPr>
          <p:cNvPr id="30" name="Text Placeholder 24">
            <a:extLst>
              <a:ext uri="{FF2B5EF4-FFF2-40B4-BE49-F238E27FC236}">
                <a16:creationId xmlns:a16="http://schemas.microsoft.com/office/drawing/2014/main" id="{4BB33B67-2A29-AAA4-7B82-69DBBA1F879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42368" y="4526763"/>
            <a:ext cx="1987550" cy="47004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lang="en-US" sz="1600" b="1" kern="1200" spc="300" dirty="0" smtClean="0">
                <a:solidFill>
                  <a:schemeClr val="tx2"/>
                </a:solidFill>
                <a:latin typeface="+mj-lt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KEY POINT #2</a:t>
            </a:r>
          </a:p>
        </p:txBody>
      </p:sp>
      <p:sp>
        <p:nvSpPr>
          <p:cNvPr id="32" name="Text Placeholder 27">
            <a:extLst>
              <a:ext uri="{FF2B5EF4-FFF2-40B4-BE49-F238E27FC236}">
                <a16:creationId xmlns:a16="http://schemas.microsoft.com/office/drawing/2014/main" id="{C148A10C-9302-F131-3BF4-B355CC0756B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42368" y="5007438"/>
            <a:ext cx="2287227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n-US" sz="1200" b="0" i="0" u="none" strike="noStrike" kern="1200" cap="none" spc="150" normalizeH="0" baseline="0" noProof="0" dirty="0">
                <a:ln>
                  <a:noFill/>
                </a:ln>
                <a:solidFill>
                  <a:srgbClr val="1C3564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DETAILS</a:t>
            </a:r>
          </a:p>
        </p:txBody>
      </p:sp>
      <p:sp>
        <p:nvSpPr>
          <p:cNvPr id="34" name="Text Placeholder 27">
            <a:extLst>
              <a:ext uri="{FF2B5EF4-FFF2-40B4-BE49-F238E27FC236}">
                <a16:creationId xmlns:a16="http://schemas.microsoft.com/office/drawing/2014/main" id="{95DAC9D5-89A0-A342-96FB-68C002C52D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54694" y="5007438"/>
            <a:ext cx="2287227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n-US" sz="1200" b="0" i="0" u="none" strike="noStrike" kern="1200" cap="none" spc="150" normalizeH="0" baseline="0" noProof="0" dirty="0">
                <a:ln>
                  <a:noFill/>
                </a:ln>
                <a:solidFill>
                  <a:srgbClr val="1C3564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DETAILS</a:t>
            </a:r>
          </a:p>
        </p:txBody>
      </p:sp>
      <p:sp>
        <p:nvSpPr>
          <p:cNvPr id="35" name="Text Placeholder 24">
            <a:extLst>
              <a:ext uri="{FF2B5EF4-FFF2-40B4-BE49-F238E27FC236}">
                <a16:creationId xmlns:a16="http://schemas.microsoft.com/office/drawing/2014/main" id="{C710E8D1-6857-F834-08DE-A1C14AF7C7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54694" y="4526763"/>
            <a:ext cx="1987550" cy="47004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lang="en-US" sz="1600" b="1" kern="1200" spc="300" dirty="0" smtClean="0">
                <a:solidFill>
                  <a:schemeClr val="tx2"/>
                </a:solidFill>
                <a:latin typeface="+mj-lt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KEY POINT #3</a:t>
            </a:r>
          </a:p>
        </p:txBody>
      </p:sp>
      <p:sp>
        <p:nvSpPr>
          <p:cNvPr id="36" name="Text Placeholder 27">
            <a:extLst>
              <a:ext uri="{FF2B5EF4-FFF2-40B4-BE49-F238E27FC236}">
                <a16:creationId xmlns:a16="http://schemas.microsoft.com/office/drawing/2014/main" id="{1ED9FDD1-0310-A22C-3A5B-01FED8D694F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366877" y="5007438"/>
            <a:ext cx="2287227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n-US" sz="1200" b="0" i="0" u="none" strike="noStrike" kern="1200" cap="none" spc="150" normalizeH="0" baseline="0" noProof="0" dirty="0">
                <a:ln>
                  <a:noFill/>
                </a:ln>
                <a:solidFill>
                  <a:srgbClr val="1C3564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DETAILS</a:t>
            </a:r>
          </a:p>
        </p:txBody>
      </p:sp>
      <p:sp>
        <p:nvSpPr>
          <p:cNvPr id="37" name="Text Placeholder 24">
            <a:extLst>
              <a:ext uri="{FF2B5EF4-FFF2-40B4-BE49-F238E27FC236}">
                <a16:creationId xmlns:a16="http://schemas.microsoft.com/office/drawing/2014/main" id="{5CC2C6E3-5AB9-61C9-377A-ED15D46CAC4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367020" y="4526763"/>
            <a:ext cx="1987550" cy="47004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lang="en-US" sz="1600" b="1" kern="1200" spc="300" dirty="0" smtClean="0">
                <a:solidFill>
                  <a:schemeClr val="tx2"/>
                </a:solidFill>
                <a:latin typeface="+mj-lt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KEY POINT #4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615B72BC-1CD8-3FDC-343A-75DFA4D34871}"/>
              </a:ext>
            </a:extLst>
          </p:cNvPr>
          <p:cNvCxnSpPr>
            <a:cxnSpLocks/>
          </p:cNvCxnSpPr>
          <p:nvPr userDrawn="1"/>
        </p:nvCxnSpPr>
        <p:spPr>
          <a:xfrm>
            <a:off x="685799" y="6531429"/>
            <a:ext cx="8686801" cy="0"/>
          </a:xfrm>
          <a:prstGeom prst="line">
            <a:avLst/>
          </a:prstGeom>
          <a:ln w="12700">
            <a:solidFill>
              <a:srgbClr val="2E3B4A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4981914F-E74D-46A6-6D75-1DB4E5E1CEE5}"/>
              </a:ext>
            </a:extLst>
          </p:cNvPr>
          <p:cNvSpPr txBox="1"/>
          <p:nvPr userDrawn="1"/>
        </p:nvSpPr>
        <p:spPr>
          <a:xfrm>
            <a:off x="8642350" y="6393027"/>
            <a:ext cx="3371850" cy="2616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spc="300">
                <a:solidFill>
                  <a:srgbClr val="2E3B4A"/>
                </a:solidFill>
                <a:latin typeface="Century Gothic" panose="020B0502020202020204" pitchFamily="34" charset="0"/>
              </a:rPr>
              <a:t>MICHIGAN.GOV/MSHDA</a:t>
            </a:r>
          </a:p>
        </p:txBody>
      </p:sp>
      <p:sp>
        <p:nvSpPr>
          <p:cNvPr id="6" name="Text Placeholder 27">
            <a:extLst>
              <a:ext uri="{FF2B5EF4-FFF2-40B4-BE49-F238E27FC236}">
                <a16:creationId xmlns:a16="http://schemas.microsoft.com/office/drawing/2014/main" id="{04C11EB9-8381-177F-EBF1-6D4E2B2515E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30042" y="5007438"/>
            <a:ext cx="2287227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n-US" sz="1200" b="0" i="0" u="none" strike="noStrike" kern="1200" cap="none" spc="150" normalizeH="0" baseline="0" noProof="0" dirty="0">
                <a:ln>
                  <a:noFill/>
                </a:ln>
                <a:solidFill>
                  <a:srgbClr val="1C3564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DETAILS</a:t>
            </a:r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AF3C1BB3-1D41-D0E9-99C1-54DD9BCD4FEE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930042" y="3344273"/>
            <a:ext cx="833953" cy="7913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</a:lstStyle>
          <a:p>
            <a:r>
              <a:rPr lang="en-US"/>
              <a:t>Click here to add icon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54594798-9667-9D33-1B67-BD4B68B53608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742368" y="3344273"/>
            <a:ext cx="833953" cy="7913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</a:lstStyle>
          <a:p>
            <a:r>
              <a:rPr lang="en-US"/>
              <a:t>Click here to add icon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B999C0DC-9CFA-DE1C-2B59-1BF89D7FF68A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554694" y="3344273"/>
            <a:ext cx="833953" cy="7913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</a:lstStyle>
          <a:p>
            <a:r>
              <a:rPr lang="en-US"/>
              <a:t>Click here to add icon</a:t>
            </a:r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B5F725C2-98CF-D052-8493-492EC0C5AB14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9366877" y="3344273"/>
            <a:ext cx="833953" cy="7913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</a:lstStyle>
          <a:p>
            <a:r>
              <a:rPr lang="en-US"/>
              <a:t>Click here to add icon</a:t>
            </a:r>
          </a:p>
        </p:txBody>
      </p:sp>
    </p:spTree>
    <p:extLst>
      <p:ext uri="{BB962C8B-B14F-4D97-AF65-F5344CB8AC3E}">
        <p14:creationId xmlns:p14="http://schemas.microsoft.com/office/powerpoint/2010/main" val="39785371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age &amp; Text Slide_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mage 0" descr="preencoded.png">
            <a:extLst>
              <a:ext uri="{FF2B5EF4-FFF2-40B4-BE49-F238E27FC236}">
                <a16:creationId xmlns:a16="http://schemas.microsoft.com/office/drawing/2014/main" id="{924CBA0F-D2D7-FC22-8276-F9B3744C9918}"/>
              </a:ext>
            </a:extLst>
          </p:cNvPr>
          <p:cNvSpPr/>
          <p:nvPr userDrawn="1"/>
        </p:nvSpPr>
        <p:spPr>
          <a:xfrm flipV="1">
            <a:off x="0" y="5599522"/>
            <a:ext cx="12192000" cy="1258478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rgbClr val="002D74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E978DDC6-0B70-9EF3-DD04-FB39223A01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136" y="1405655"/>
            <a:ext cx="6570737" cy="5334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200" b="1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D9B0DE7E-A906-9EF8-2115-07AC700248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9136" y="2015671"/>
            <a:ext cx="6570737" cy="333652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ct val="70000"/>
              </a:lnSpc>
              <a:buNone/>
              <a:defRPr sz="2000" b="1" i="0">
                <a:solidFill>
                  <a:srgbClr val="008F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ACB2F6FE-D785-BE57-8150-2E84D83E30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57925" y="2505433"/>
            <a:ext cx="6570737" cy="25074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0A4733B8-6BD5-2DA8-188B-68EDBCD4AE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15346" y="6104641"/>
            <a:ext cx="2713316" cy="248240"/>
          </a:xfrm>
          <a:prstGeom prst="rect">
            <a:avLst/>
          </a:prstGeom>
        </p:spPr>
      </p:pic>
      <p:pic>
        <p:nvPicPr>
          <p:cNvPr id="14" name="Picture 13" descr="A black and white logo&#10;&#10;Description automatically generated">
            <a:extLst>
              <a:ext uri="{FF2B5EF4-FFF2-40B4-BE49-F238E27FC236}">
                <a16:creationId xmlns:a16="http://schemas.microsoft.com/office/drawing/2014/main" id="{7B604D79-ADD3-B4C0-9E21-AAD6342090A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12" y="5862845"/>
            <a:ext cx="1411704" cy="676834"/>
          </a:xfrm>
          <a:prstGeom prst="rect">
            <a:avLst/>
          </a:prstGeom>
        </p:spPr>
      </p:pic>
      <p:sp>
        <p:nvSpPr>
          <p:cNvPr id="4" name="Image 0" descr="preencoded.png">
            <a:extLst>
              <a:ext uri="{FF2B5EF4-FFF2-40B4-BE49-F238E27FC236}">
                <a16:creationId xmlns:a16="http://schemas.microsoft.com/office/drawing/2014/main" id="{DEAB9E56-5DDE-1B23-444F-7510F23537B4}"/>
              </a:ext>
            </a:extLst>
          </p:cNvPr>
          <p:cNvSpPr/>
          <p:nvPr userDrawn="1"/>
        </p:nvSpPr>
        <p:spPr>
          <a:xfrm flipV="1">
            <a:off x="0" y="5599522"/>
            <a:ext cx="12192000" cy="1258478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chemeClr val="tx1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F4D61E-BA0F-6657-2D99-30F950CFC2C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142" y="5948532"/>
            <a:ext cx="7153671" cy="6400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CB3782-7C7E-E7C2-14ED-B678A0A2BD7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1319" y="375354"/>
            <a:ext cx="2622855" cy="685337"/>
          </a:xfrm>
          <a:prstGeom prst="rect">
            <a:avLst/>
          </a:prstGeom>
        </p:spPr>
      </p:pic>
      <p:pic>
        <p:nvPicPr>
          <p:cNvPr id="9" name="Picture 8" descr="A grass field with buildings and trees&#10;&#10;Description automatically generated">
            <a:extLst>
              <a:ext uri="{FF2B5EF4-FFF2-40B4-BE49-F238E27FC236}">
                <a16:creationId xmlns:a16="http://schemas.microsoft.com/office/drawing/2014/main" id="{C730AD50-2081-D785-E4CA-1BB3AD0D30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96"/>
          <a:stretch/>
        </p:blipFill>
        <p:spPr>
          <a:xfrm>
            <a:off x="0" y="0"/>
            <a:ext cx="4978017" cy="559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815917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7D93617-062B-7F70-8CF5-E6244E87DC45}"/>
              </a:ext>
            </a:extLst>
          </p:cNvPr>
          <p:cNvCxnSpPr>
            <a:cxnSpLocks/>
          </p:cNvCxnSpPr>
          <p:nvPr userDrawn="1"/>
        </p:nvCxnSpPr>
        <p:spPr>
          <a:xfrm>
            <a:off x="685799" y="6531429"/>
            <a:ext cx="2849253" cy="0"/>
          </a:xfrm>
          <a:prstGeom prst="line">
            <a:avLst/>
          </a:prstGeom>
          <a:ln w="12700">
            <a:solidFill>
              <a:srgbClr val="2E3B4A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642D693-1B2D-02FB-B3FD-E70C72FFCD50}"/>
              </a:ext>
            </a:extLst>
          </p:cNvPr>
          <p:cNvSpPr txBox="1"/>
          <p:nvPr userDrawn="1"/>
        </p:nvSpPr>
        <p:spPr>
          <a:xfrm>
            <a:off x="2872727" y="6393027"/>
            <a:ext cx="3371850" cy="2616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spc="300">
                <a:solidFill>
                  <a:srgbClr val="2E3B4A"/>
                </a:solidFill>
                <a:latin typeface="Century Gothic" panose="020B0502020202020204" pitchFamily="34" charset="0"/>
              </a:rPr>
              <a:t>MICHIGAN.GOV/MSHDA</a:t>
            </a:r>
          </a:p>
        </p:txBody>
      </p:sp>
      <p:sp>
        <p:nvSpPr>
          <p:cNvPr id="29" name="Text Placeholder 25">
            <a:extLst>
              <a:ext uri="{FF2B5EF4-FFF2-40B4-BE49-F238E27FC236}">
                <a16:creationId xmlns:a16="http://schemas.microsoft.com/office/drawing/2014/main" id="{822B04D8-6CDD-903A-62E2-358FBFD76D7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5013" y="1125528"/>
            <a:ext cx="4799013" cy="604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3600" b="1" kern="1200" spc="300" dirty="0" smtClean="0">
                <a:solidFill>
                  <a:schemeClr val="tx2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F397D40-E9BC-D796-86FC-F2A8DCAC779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5012" y="786225"/>
            <a:ext cx="4799013" cy="2569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 spc="600">
                <a:latin typeface="+mj-lt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B166D3ED-FFE9-378B-5714-1F431069890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5013" y="1853554"/>
            <a:ext cx="4799012" cy="4243387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800"/>
            </a:lvl2pPr>
          </a:lstStyle>
          <a:p>
            <a:pPr lvl="0"/>
            <a:r>
              <a:rPr lang="en-US"/>
              <a:t>Talking points</a:t>
            </a:r>
          </a:p>
          <a:p>
            <a:pPr lvl="1"/>
            <a:endParaRPr lang="en-US"/>
          </a:p>
        </p:txBody>
      </p:sp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A921CAAF-A70A-D3FE-32BF-B5B43F930D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03996" y="1134857"/>
            <a:ext cx="3852026" cy="4588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629366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7D93617-062B-7F70-8CF5-E6244E87DC45}"/>
              </a:ext>
            </a:extLst>
          </p:cNvPr>
          <p:cNvCxnSpPr>
            <a:cxnSpLocks/>
          </p:cNvCxnSpPr>
          <p:nvPr userDrawn="1"/>
        </p:nvCxnSpPr>
        <p:spPr>
          <a:xfrm>
            <a:off x="685799" y="6531429"/>
            <a:ext cx="2849253" cy="0"/>
          </a:xfrm>
          <a:prstGeom prst="line">
            <a:avLst/>
          </a:prstGeom>
          <a:ln w="12700">
            <a:solidFill>
              <a:srgbClr val="2E3B4A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642D693-1B2D-02FB-B3FD-E70C72FFCD50}"/>
              </a:ext>
            </a:extLst>
          </p:cNvPr>
          <p:cNvSpPr txBox="1"/>
          <p:nvPr userDrawn="1"/>
        </p:nvSpPr>
        <p:spPr>
          <a:xfrm>
            <a:off x="2872727" y="6393027"/>
            <a:ext cx="3371850" cy="2616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spc="300">
                <a:solidFill>
                  <a:srgbClr val="2E3B4A"/>
                </a:solidFill>
                <a:latin typeface="Century Gothic" panose="020B0502020202020204" pitchFamily="34" charset="0"/>
              </a:rPr>
              <a:t>MICHIGAN.GOV/MSHDA</a:t>
            </a:r>
          </a:p>
        </p:txBody>
      </p:sp>
      <p:sp>
        <p:nvSpPr>
          <p:cNvPr id="29" name="Text Placeholder 25">
            <a:extLst>
              <a:ext uri="{FF2B5EF4-FFF2-40B4-BE49-F238E27FC236}">
                <a16:creationId xmlns:a16="http://schemas.microsoft.com/office/drawing/2014/main" id="{822B04D8-6CDD-903A-62E2-358FBFD76D7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5013" y="1125528"/>
            <a:ext cx="4799013" cy="604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3600" b="1" kern="1200" spc="300" dirty="0" smtClean="0">
                <a:solidFill>
                  <a:schemeClr val="tx2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F397D40-E9BC-D796-86FC-F2A8DCAC779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5012" y="786225"/>
            <a:ext cx="4799013" cy="2569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 spc="600">
                <a:latin typeface="+mj-lt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B166D3ED-FFE9-378B-5714-1F431069890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5013" y="1853554"/>
            <a:ext cx="4799012" cy="4243387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800"/>
            </a:lvl2pPr>
          </a:lstStyle>
          <a:p>
            <a:pPr lvl="0"/>
            <a:r>
              <a:rPr lang="en-US"/>
              <a:t>Talking points</a:t>
            </a:r>
          </a:p>
          <a:p>
            <a:pPr lvl="1"/>
            <a:endParaRPr lang="en-US"/>
          </a:p>
        </p:txBody>
      </p:sp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A921CAAF-A70A-D3FE-32BF-B5B43F930D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5453" y="0"/>
            <a:ext cx="56665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001443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7D93617-062B-7F70-8CF5-E6244E87DC45}"/>
              </a:ext>
            </a:extLst>
          </p:cNvPr>
          <p:cNvCxnSpPr>
            <a:cxnSpLocks/>
          </p:cNvCxnSpPr>
          <p:nvPr userDrawn="1"/>
        </p:nvCxnSpPr>
        <p:spPr>
          <a:xfrm>
            <a:off x="685799" y="6531429"/>
            <a:ext cx="2849253" cy="0"/>
          </a:xfrm>
          <a:prstGeom prst="line">
            <a:avLst/>
          </a:prstGeom>
          <a:ln w="12700">
            <a:solidFill>
              <a:srgbClr val="2E3B4A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642D693-1B2D-02FB-B3FD-E70C72FFCD50}"/>
              </a:ext>
            </a:extLst>
          </p:cNvPr>
          <p:cNvSpPr txBox="1"/>
          <p:nvPr userDrawn="1"/>
        </p:nvSpPr>
        <p:spPr>
          <a:xfrm>
            <a:off x="2872727" y="6393027"/>
            <a:ext cx="3371850" cy="2616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spc="300">
                <a:solidFill>
                  <a:srgbClr val="2E3B4A"/>
                </a:solidFill>
                <a:latin typeface="Century Gothic" panose="020B0502020202020204" pitchFamily="34" charset="0"/>
              </a:rPr>
              <a:t>MICHIGAN.GOV/MSHDA</a:t>
            </a:r>
          </a:p>
        </p:txBody>
      </p:sp>
      <p:sp>
        <p:nvSpPr>
          <p:cNvPr id="29" name="Text Placeholder 25">
            <a:extLst>
              <a:ext uri="{FF2B5EF4-FFF2-40B4-BE49-F238E27FC236}">
                <a16:creationId xmlns:a16="http://schemas.microsoft.com/office/drawing/2014/main" id="{822B04D8-6CDD-903A-62E2-358FBFD76D7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5013" y="1125528"/>
            <a:ext cx="4799013" cy="604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3600" b="1" kern="1200" spc="300" dirty="0" smtClean="0">
                <a:solidFill>
                  <a:schemeClr val="tx2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F397D40-E9BC-D796-86FC-F2A8DCAC779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5012" y="786225"/>
            <a:ext cx="4799013" cy="2569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 spc="600">
                <a:latin typeface="+mj-lt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B166D3ED-FFE9-378B-5714-1F431069890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5013" y="1853554"/>
            <a:ext cx="4799012" cy="4243387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800"/>
            </a:lvl2pPr>
          </a:lstStyle>
          <a:p>
            <a:pPr lvl="0"/>
            <a:r>
              <a:rPr lang="en-US"/>
              <a:t>Talking points</a:t>
            </a:r>
          </a:p>
          <a:p>
            <a:pPr lvl="1"/>
            <a:endParaRPr lang="en-US"/>
          </a:p>
        </p:txBody>
      </p:sp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A921CAAF-A70A-D3FE-32BF-B5B43F930D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07218" y="0"/>
            <a:ext cx="5503016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972141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7D93617-062B-7F70-8CF5-E6244E87DC45}"/>
              </a:ext>
            </a:extLst>
          </p:cNvPr>
          <p:cNvCxnSpPr>
            <a:cxnSpLocks/>
          </p:cNvCxnSpPr>
          <p:nvPr userDrawn="1"/>
        </p:nvCxnSpPr>
        <p:spPr>
          <a:xfrm>
            <a:off x="6228760" y="6531429"/>
            <a:ext cx="2849253" cy="0"/>
          </a:xfrm>
          <a:prstGeom prst="line">
            <a:avLst/>
          </a:prstGeom>
          <a:ln w="12700">
            <a:solidFill>
              <a:srgbClr val="2E3B4A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642D693-1B2D-02FB-B3FD-E70C72FFCD50}"/>
              </a:ext>
            </a:extLst>
          </p:cNvPr>
          <p:cNvSpPr txBox="1"/>
          <p:nvPr userDrawn="1"/>
        </p:nvSpPr>
        <p:spPr>
          <a:xfrm>
            <a:off x="8415688" y="6393027"/>
            <a:ext cx="3371850" cy="2616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spc="300">
                <a:solidFill>
                  <a:srgbClr val="2E3B4A"/>
                </a:solidFill>
                <a:latin typeface="Century Gothic" panose="020B0502020202020204" pitchFamily="34" charset="0"/>
              </a:rPr>
              <a:t>MICHIGAN.GOV/MSHDA</a:t>
            </a:r>
          </a:p>
        </p:txBody>
      </p:sp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DCACF873-4FC1-23C2-245F-3D710E4DD87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25456" y="1125528"/>
            <a:ext cx="4799013" cy="604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3600" b="1" kern="1200" spc="300" dirty="0" smtClean="0">
                <a:solidFill>
                  <a:schemeClr val="tx2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F56E025-9055-1FC0-56F9-D91D9288E3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25455" y="786225"/>
            <a:ext cx="4799013" cy="2569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 spc="600">
                <a:latin typeface="+mj-lt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500769D-E442-B705-F43D-9DFDD07023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25456" y="1853554"/>
            <a:ext cx="4799012" cy="4243387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800"/>
            </a:lvl2pPr>
          </a:lstStyle>
          <a:p>
            <a:pPr lvl="0"/>
            <a:r>
              <a:rPr lang="en-US"/>
              <a:t>Talking points</a:t>
            </a:r>
          </a:p>
          <a:p>
            <a:pPr lvl="1"/>
            <a:endParaRPr lang="en-US"/>
          </a:p>
        </p:txBody>
      </p:sp>
      <p:pic>
        <p:nvPicPr>
          <p:cNvPr id="3" name="Picture Placeholder 3">
            <a:extLst>
              <a:ext uri="{FF2B5EF4-FFF2-40B4-BE49-F238E27FC236}">
                <a16:creationId xmlns:a16="http://schemas.microsoft.com/office/drawing/2014/main" id="{206C0861-42C4-A9C5-0C37-010654C0E7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"/>
            <a:ext cx="5666547" cy="685799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294080582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7D93617-062B-7F70-8CF5-E6244E87DC45}"/>
              </a:ext>
            </a:extLst>
          </p:cNvPr>
          <p:cNvCxnSpPr>
            <a:cxnSpLocks/>
          </p:cNvCxnSpPr>
          <p:nvPr userDrawn="1"/>
        </p:nvCxnSpPr>
        <p:spPr>
          <a:xfrm>
            <a:off x="6228760" y="6531429"/>
            <a:ext cx="2849253" cy="0"/>
          </a:xfrm>
          <a:prstGeom prst="line">
            <a:avLst/>
          </a:prstGeom>
          <a:ln w="12700">
            <a:solidFill>
              <a:srgbClr val="2E3B4A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642D693-1B2D-02FB-B3FD-E70C72FFCD50}"/>
              </a:ext>
            </a:extLst>
          </p:cNvPr>
          <p:cNvSpPr txBox="1"/>
          <p:nvPr userDrawn="1"/>
        </p:nvSpPr>
        <p:spPr>
          <a:xfrm>
            <a:off x="8415688" y="6393027"/>
            <a:ext cx="3371850" cy="2616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spc="300">
                <a:solidFill>
                  <a:srgbClr val="2E3B4A"/>
                </a:solidFill>
                <a:latin typeface="Century Gothic" panose="020B0502020202020204" pitchFamily="34" charset="0"/>
              </a:rPr>
              <a:t>MICHIGAN.GOV/MSHDA</a:t>
            </a:r>
          </a:p>
        </p:txBody>
      </p:sp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DCACF873-4FC1-23C2-245F-3D710E4DD87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25456" y="1125528"/>
            <a:ext cx="4799013" cy="604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3600" b="1" kern="1200" spc="300" dirty="0" smtClean="0">
                <a:solidFill>
                  <a:schemeClr val="tx2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F56E025-9055-1FC0-56F9-D91D9288E3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25455" y="786225"/>
            <a:ext cx="4799013" cy="2569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 spc="600">
                <a:latin typeface="+mj-lt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500769D-E442-B705-F43D-9DFDD07023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25456" y="1853554"/>
            <a:ext cx="4799012" cy="4243387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800"/>
            </a:lvl2pPr>
          </a:lstStyle>
          <a:p>
            <a:pPr lvl="0"/>
            <a:r>
              <a:rPr lang="en-US"/>
              <a:t>Talking points</a:t>
            </a:r>
          </a:p>
          <a:p>
            <a:pPr lvl="1"/>
            <a:endParaRPr lang="en-US"/>
          </a:p>
        </p:txBody>
      </p:sp>
      <p:pic>
        <p:nvPicPr>
          <p:cNvPr id="2" name="Picture Placeholder 3">
            <a:extLst>
              <a:ext uri="{FF2B5EF4-FFF2-40B4-BE49-F238E27FC236}">
                <a16:creationId xmlns:a16="http://schemas.microsoft.com/office/drawing/2014/main" id="{48264B40-C3E3-4A2D-157A-8B0813F364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5638801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253193197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7D93617-062B-7F70-8CF5-E6244E87DC45}"/>
              </a:ext>
            </a:extLst>
          </p:cNvPr>
          <p:cNvCxnSpPr>
            <a:cxnSpLocks/>
          </p:cNvCxnSpPr>
          <p:nvPr userDrawn="1"/>
        </p:nvCxnSpPr>
        <p:spPr>
          <a:xfrm>
            <a:off x="6228760" y="6531429"/>
            <a:ext cx="2849253" cy="0"/>
          </a:xfrm>
          <a:prstGeom prst="line">
            <a:avLst/>
          </a:prstGeom>
          <a:ln w="12700">
            <a:solidFill>
              <a:srgbClr val="2E3B4A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642D693-1B2D-02FB-B3FD-E70C72FFCD50}"/>
              </a:ext>
            </a:extLst>
          </p:cNvPr>
          <p:cNvSpPr txBox="1"/>
          <p:nvPr userDrawn="1"/>
        </p:nvSpPr>
        <p:spPr>
          <a:xfrm>
            <a:off x="8415688" y="6393027"/>
            <a:ext cx="3371850" cy="2616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spc="300">
                <a:solidFill>
                  <a:srgbClr val="2E3B4A"/>
                </a:solidFill>
                <a:latin typeface="Century Gothic" panose="020B0502020202020204" pitchFamily="34" charset="0"/>
              </a:rPr>
              <a:t>MICHIGAN.GOV/MSHDA</a:t>
            </a:r>
          </a:p>
        </p:txBody>
      </p:sp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DCACF873-4FC1-23C2-245F-3D710E4DD87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25456" y="1125528"/>
            <a:ext cx="4799013" cy="604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3600" b="1" kern="1200" spc="300" dirty="0" smtClean="0">
                <a:solidFill>
                  <a:schemeClr val="tx2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F56E025-9055-1FC0-56F9-D91D9288E3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25455" y="786225"/>
            <a:ext cx="4799013" cy="2569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 spc="600">
                <a:latin typeface="+mj-lt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500769D-E442-B705-F43D-9DFDD07023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25456" y="1853554"/>
            <a:ext cx="4799012" cy="4243387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800"/>
            </a:lvl2pPr>
          </a:lstStyle>
          <a:p>
            <a:pPr lvl="0"/>
            <a:r>
              <a:rPr lang="en-US"/>
              <a:t>Talking points</a:t>
            </a:r>
          </a:p>
          <a:p>
            <a:pPr lvl="1"/>
            <a:endParaRPr lang="en-US"/>
          </a:p>
        </p:txBody>
      </p:sp>
      <p:pic>
        <p:nvPicPr>
          <p:cNvPr id="2" name="Picture Placeholder 6" descr="A person carrying a plant and a person in a hallway&#10;&#10;Description automatically generated">
            <a:extLst>
              <a:ext uri="{FF2B5EF4-FFF2-40B4-BE49-F238E27FC236}">
                <a16:creationId xmlns:a16="http://schemas.microsoft.com/office/drawing/2014/main" id="{273FB70B-D700-4C7D-B46D-84B947700A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0"/>
            <a:ext cx="5666547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086193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7D93617-062B-7F70-8CF5-E6244E87DC45}"/>
              </a:ext>
            </a:extLst>
          </p:cNvPr>
          <p:cNvCxnSpPr>
            <a:cxnSpLocks/>
          </p:cNvCxnSpPr>
          <p:nvPr userDrawn="1"/>
        </p:nvCxnSpPr>
        <p:spPr>
          <a:xfrm>
            <a:off x="6228760" y="6531429"/>
            <a:ext cx="2849253" cy="0"/>
          </a:xfrm>
          <a:prstGeom prst="line">
            <a:avLst/>
          </a:prstGeom>
          <a:ln w="12700">
            <a:solidFill>
              <a:srgbClr val="2E3B4A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642D693-1B2D-02FB-B3FD-E70C72FFCD50}"/>
              </a:ext>
            </a:extLst>
          </p:cNvPr>
          <p:cNvSpPr txBox="1"/>
          <p:nvPr userDrawn="1"/>
        </p:nvSpPr>
        <p:spPr>
          <a:xfrm>
            <a:off x="8415688" y="6393027"/>
            <a:ext cx="3371850" cy="2616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spc="300">
                <a:solidFill>
                  <a:srgbClr val="2E3B4A"/>
                </a:solidFill>
                <a:latin typeface="Century Gothic" panose="020B0502020202020204" pitchFamily="34" charset="0"/>
              </a:rPr>
              <a:t>MICHIGAN.GOV/MSHDA</a:t>
            </a:r>
          </a:p>
        </p:txBody>
      </p:sp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DCACF873-4FC1-23C2-245F-3D710E4DD87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25456" y="1125528"/>
            <a:ext cx="4799013" cy="604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3600" b="1" kern="1200" spc="300" dirty="0" smtClean="0">
                <a:solidFill>
                  <a:schemeClr val="tx2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F56E025-9055-1FC0-56F9-D91D9288E3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25455" y="786225"/>
            <a:ext cx="4799013" cy="2569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 spc="600">
                <a:latin typeface="+mj-lt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500769D-E442-B705-F43D-9DFDD07023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25456" y="1853554"/>
            <a:ext cx="4799012" cy="4243387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800"/>
            </a:lvl2pPr>
          </a:lstStyle>
          <a:p>
            <a:pPr lvl="0"/>
            <a:r>
              <a:rPr lang="en-US"/>
              <a:t>Talking points</a:t>
            </a:r>
          </a:p>
          <a:p>
            <a:pPr lvl="1"/>
            <a:endParaRPr lang="en-US"/>
          </a:p>
        </p:txBody>
      </p:sp>
      <p:pic>
        <p:nvPicPr>
          <p:cNvPr id="2" name="Picture Placeholder 6" descr="A family cooking in the kitchen&#10;&#10;Description automatically generated">
            <a:extLst>
              <a:ext uri="{FF2B5EF4-FFF2-40B4-BE49-F238E27FC236}">
                <a16:creationId xmlns:a16="http://schemas.microsoft.com/office/drawing/2014/main" id="{273FB70B-D700-4C7D-B46D-84B947700A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0"/>
            <a:ext cx="5666547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183485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8313CE36-1CB0-D52B-099D-5EF636B88ED9}"/>
              </a:ext>
            </a:extLst>
          </p:cNvPr>
          <p:cNvCxnSpPr>
            <a:cxnSpLocks/>
          </p:cNvCxnSpPr>
          <p:nvPr userDrawn="1"/>
        </p:nvCxnSpPr>
        <p:spPr>
          <a:xfrm>
            <a:off x="685799" y="6531429"/>
            <a:ext cx="8686801" cy="0"/>
          </a:xfrm>
          <a:prstGeom prst="line">
            <a:avLst/>
          </a:prstGeom>
          <a:ln w="12700">
            <a:solidFill>
              <a:srgbClr val="2E3B4A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C5024FDC-5626-D3B7-A615-63338D0316C2}"/>
              </a:ext>
            </a:extLst>
          </p:cNvPr>
          <p:cNvSpPr txBox="1"/>
          <p:nvPr userDrawn="1"/>
        </p:nvSpPr>
        <p:spPr>
          <a:xfrm>
            <a:off x="8642350" y="6393027"/>
            <a:ext cx="3371850" cy="2616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spc="300">
                <a:solidFill>
                  <a:srgbClr val="2E3B4A"/>
                </a:solidFill>
                <a:latin typeface="Century Gothic" panose="020B0502020202020204" pitchFamily="34" charset="0"/>
              </a:rPr>
              <a:t>MICHIGAN.GOV/MSHDA</a:t>
            </a:r>
          </a:p>
        </p:txBody>
      </p:sp>
      <p:sp>
        <p:nvSpPr>
          <p:cNvPr id="2" name="Text Placeholder 25">
            <a:extLst>
              <a:ext uri="{FF2B5EF4-FFF2-40B4-BE49-F238E27FC236}">
                <a16:creationId xmlns:a16="http://schemas.microsoft.com/office/drawing/2014/main" id="{5EAC775B-B8FB-0A31-6D06-84B0127BD4A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90989" y="1125528"/>
            <a:ext cx="10642501" cy="604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3600" b="1" kern="1200" spc="300" dirty="0" smtClean="0">
                <a:solidFill>
                  <a:schemeClr val="tx2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E828A2-246B-CDD6-D723-422766A52FE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696494" y="786225"/>
            <a:ext cx="4799013" cy="2569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 spc="600">
                <a:latin typeface="+mj-lt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E6EF21E1-A24E-DF7C-6458-398D0632F07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90989" y="4218254"/>
            <a:ext cx="2418732" cy="5447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kumimoji="0" lang="en-US" sz="4000" b="1" i="0" u="none" strike="noStrike" kern="1200" cap="none" spc="300" normalizeH="0" baseline="0" dirty="0" smtClean="0">
                <a:ln>
                  <a:noFill/>
                </a:ln>
                <a:solidFill>
                  <a:srgbClr val="3CA5D5"/>
                </a:solidFill>
                <a:effectLst/>
                <a:uLnTx/>
                <a:uFillTx/>
                <a:latin typeface="+mj-lt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0000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726C9DAF-D685-2328-7F33-D1FFD40754B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558356" y="4218254"/>
            <a:ext cx="2418732" cy="5447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kumimoji="0" lang="en-US" sz="4000" b="1" i="0" u="none" strike="noStrike" kern="1200" cap="none" spc="300" normalizeH="0" baseline="0" dirty="0" smtClean="0">
                <a:ln>
                  <a:noFill/>
                </a:ln>
                <a:solidFill>
                  <a:srgbClr val="3CA5D5"/>
                </a:solidFill>
                <a:effectLst/>
                <a:uLnTx/>
                <a:uFillTx/>
                <a:latin typeface="+mj-lt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0000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BBF8E4F1-30B0-E6F5-0453-0C95FF99B6A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270341" y="4218254"/>
            <a:ext cx="2418732" cy="5447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kumimoji="0" lang="en-US" sz="4000" b="1" i="0" u="none" strike="noStrike" kern="1200" cap="none" spc="300" normalizeH="0" baseline="0" dirty="0" smtClean="0">
                <a:ln>
                  <a:noFill/>
                </a:ln>
                <a:solidFill>
                  <a:srgbClr val="3CA5D5"/>
                </a:solidFill>
                <a:effectLst/>
                <a:uLnTx/>
                <a:uFillTx/>
                <a:latin typeface="+mj-lt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0000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605EFA21-A866-40A2-4CBE-0B3EAF70C1D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014758" y="4218254"/>
            <a:ext cx="2418732" cy="5447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kumimoji="0" lang="en-US" sz="4000" b="1" i="0" u="none" strike="noStrike" kern="1200" cap="none" spc="300" normalizeH="0" baseline="0" dirty="0" smtClean="0">
                <a:ln>
                  <a:noFill/>
                </a:ln>
                <a:solidFill>
                  <a:srgbClr val="3CA5D5"/>
                </a:solidFill>
                <a:effectLst/>
                <a:uLnTx/>
                <a:uFillTx/>
                <a:latin typeface="+mj-lt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0000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1794105-2A68-A3AC-AC61-1BB5165BF97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90989" y="4821130"/>
            <a:ext cx="2418732" cy="75489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 spc="300"/>
            </a:lvl1pPr>
          </a:lstStyle>
          <a:p>
            <a:pPr lvl="0"/>
            <a:r>
              <a:rPr lang="en-US"/>
              <a:t>Stat title goes here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F16DE3D0-431B-B1FE-BCA3-ED9BB747C78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558356" y="4821130"/>
            <a:ext cx="2418732" cy="75489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 spc="300"/>
            </a:lvl1pPr>
          </a:lstStyle>
          <a:p>
            <a:pPr lvl="0"/>
            <a:r>
              <a:rPr lang="en-US"/>
              <a:t>Stat title goes here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A05171A1-83D4-3CF1-D8D0-045DC95621C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270341" y="4821130"/>
            <a:ext cx="2418732" cy="75489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 spc="300"/>
            </a:lvl1pPr>
          </a:lstStyle>
          <a:p>
            <a:pPr lvl="0"/>
            <a:r>
              <a:rPr lang="en-US"/>
              <a:t>Stat title goes here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B1AE2F6A-1F68-13DC-ABCB-5DBEC4C9F2D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014758" y="4821130"/>
            <a:ext cx="2418732" cy="75489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 spc="300"/>
            </a:lvl1pPr>
          </a:lstStyle>
          <a:p>
            <a:pPr lvl="0"/>
            <a:r>
              <a:rPr lang="en-US"/>
              <a:t>Stat title goes here</a:t>
            </a:r>
          </a:p>
        </p:txBody>
      </p:sp>
      <p:pic>
        <p:nvPicPr>
          <p:cNvPr id="4" name="Picture Placeholder 16" descr="A group of men and a baby&#10;&#10;Description automatically generated">
            <a:extLst>
              <a:ext uri="{FF2B5EF4-FFF2-40B4-BE49-F238E27FC236}">
                <a16:creationId xmlns:a16="http://schemas.microsoft.com/office/drawing/2014/main" id="{D6F0FA6E-D60A-3AE7-CF64-F92DD3A9CE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7" y="2286001"/>
            <a:ext cx="2412300" cy="1804988"/>
          </a:xfrm>
          <a:prstGeom prst="rect">
            <a:avLst/>
          </a:prstGeom>
        </p:spPr>
      </p:pic>
      <p:pic>
        <p:nvPicPr>
          <p:cNvPr id="5" name="Picture Placeholder 18" descr="A person doing yoga with a dog&#10;&#10;Description automatically generated">
            <a:extLst>
              <a:ext uri="{FF2B5EF4-FFF2-40B4-BE49-F238E27FC236}">
                <a16:creationId xmlns:a16="http://schemas.microsoft.com/office/drawing/2014/main" id="{95C41A40-6241-2592-24BA-099623F2C0D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58356" y="2286001"/>
            <a:ext cx="2412300" cy="1804988"/>
          </a:xfrm>
          <a:prstGeom prst="rect">
            <a:avLst/>
          </a:prstGeom>
        </p:spPr>
      </p:pic>
      <p:pic>
        <p:nvPicPr>
          <p:cNvPr id="10" name="Picture Placeholder 22" descr="A person sitting at a desk with a computer&#10;&#10;Description automatically generated">
            <a:extLst>
              <a:ext uri="{FF2B5EF4-FFF2-40B4-BE49-F238E27FC236}">
                <a16:creationId xmlns:a16="http://schemas.microsoft.com/office/drawing/2014/main" id="{B4E61301-DD6B-7368-3C1D-25A6E55B98E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14758" y="2286001"/>
            <a:ext cx="2412300" cy="1804988"/>
          </a:xfrm>
          <a:prstGeom prst="rect">
            <a:avLst/>
          </a:prstGeom>
        </p:spPr>
      </p:pic>
      <p:pic>
        <p:nvPicPr>
          <p:cNvPr id="19" name="Picture Placeholder 20" descr="A house with a porch and a porch&#10;&#10;Description automatically generated">
            <a:extLst>
              <a:ext uri="{FF2B5EF4-FFF2-40B4-BE49-F238E27FC236}">
                <a16:creationId xmlns:a16="http://schemas.microsoft.com/office/drawing/2014/main" id="{79868057-CF5F-4351-BC51-D52D9463013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70341" y="2286001"/>
            <a:ext cx="2412300" cy="1804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146644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8313CE36-1CB0-D52B-099D-5EF636B88ED9}"/>
              </a:ext>
            </a:extLst>
          </p:cNvPr>
          <p:cNvCxnSpPr>
            <a:cxnSpLocks/>
          </p:cNvCxnSpPr>
          <p:nvPr userDrawn="1"/>
        </p:nvCxnSpPr>
        <p:spPr>
          <a:xfrm>
            <a:off x="685799" y="6531429"/>
            <a:ext cx="8686801" cy="0"/>
          </a:xfrm>
          <a:prstGeom prst="line">
            <a:avLst/>
          </a:prstGeom>
          <a:ln w="12700">
            <a:solidFill>
              <a:srgbClr val="2E3B4A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C5024FDC-5626-D3B7-A615-63338D0316C2}"/>
              </a:ext>
            </a:extLst>
          </p:cNvPr>
          <p:cNvSpPr txBox="1"/>
          <p:nvPr userDrawn="1"/>
        </p:nvSpPr>
        <p:spPr>
          <a:xfrm>
            <a:off x="8642350" y="6393027"/>
            <a:ext cx="3371850" cy="2616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spc="300">
                <a:solidFill>
                  <a:srgbClr val="2E3B4A"/>
                </a:solidFill>
                <a:latin typeface="Century Gothic" panose="020B0502020202020204" pitchFamily="34" charset="0"/>
              </a:rPr>
              <a:t>MICHIGAN.GOV/MSHDA</a:t>
            </a:r>
          </a:p>
        </p:txBody>
      </p:sp>
      <p:sp>
        <p:nvSpPr>
          <p:cNvPr id="2" name="Text Placeholder 25">
            <a:extLst>
              <a:ext uri="{FF2B5EF4-FFF2-40B4-BE49-F238E27FC236}">
                <a16:creationId xmlns:a16="http://schemas.microsoft.com/office/drawing/2014/main" id="{5EAC775B-B8FB-0A31-6D06-84B0127BD4A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90989" y="1125528"/>
            <a:ext cx="10642501" cy="604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3600" b="1" kern="1200" spc="300" dirty="0" smtClean="0">
                <a:solidFill>
                  <a:schemeClr val="tx2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E828A2-246B-CDD6-D723-422766A52FE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696494" y="786225"/>
            <a:ext cx="4799013" cy="2569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 spc="600">
                <a:latin typeface="+mj-lt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E6EF21E1-A24E-DF7C-6458-398D0632F07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90989" y="4218254"/>
            <a:ext cx="2418732" cy="5447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kumimoji="0" lang="en-US" sz="4000" b="1" i="0" u="none" strike="noStrike" kern="1200" cap="none" spc="300" normalizeH="0" baseline="0" dirty="0" smtClean="0">
                <a:ln>
                  <a:noFill/>
                </a:ln>
                <a:solidFill>
                  <a:srgbClr val="3CA5D5"/>
                </a:solidFill>
                <a:effectLst/>
                <a:uLnTx/>
                <a:uFillTx/>
                <a:latin typeface="+mj-lt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0000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726C9DAF-D685-2328-7F33-D1FFD40754B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558356" y="4218254"/>
            <a:ext cx="2418732" cy="5447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kumimoji="0" lang="en-US" sz="4000" b="1" i="0" u="none" strike="noStrike" kern="1200" cap="none" spc="300" normalizeH="0" baseline="0" dirty="0" smtClean="0">
                <a:ln>
                  <a:noFill/>
                </a:ln>
                <a:solidFill>
                  <a:srgbClr val="3CA5D5"/>
                </a:solidFill>
                <a:effectLst/>
                <a:uLnTx/>
                <a:uFillTx/>
                <a:latin typeface="+mj-lt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0000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BBF8E4F1-30B0-E6F5-0453-0C95FF99B6A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270341" y="4218254"/>
            <a:ext cx="2418732" cy="5447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kumimoji="0" lang="en-US" sz="4000" b="1" i="0" u="none" strike="noStrike" kern="1200" cap="none" spc="300" normalizeH="0" baseline="0" dirty="0" smtClean="0">
                <a:ln>
                  <a:noFill/>
                </a:ln>
                <a:solidFill>
                  <a:srgbClr val="3CA5D5"/>
                </a:solidFill>
                <a:effectLst/>
                <a:uLnTx/>
                <a:uFillTx/>
                <a:latin typeface="+mj-lt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0000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605EFA21-A866-40A2-4CBE-0B3EAF70C1D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014758" y="4218254"/>
            <a:ext cx="2418732" cy="5447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kumimoji="0" lang="en-US" sz="4000" b="1" i="0" u="none" strike="noStrike" kern="1200" cap="none" spc="300" normalizeH="0" baseline="0" dirty="0" smtClean="0">
                <a:ln>
                  <a:noFill/>
                </a:ln>
                <a:solidFill>
                  <a:srgbClr val="3CA5D5"/>
                </a:solidFill>
                <a:effectLst/>
                <a:uLnTx/>
                <a:uFillTx/>
                <a:latin typeface="+mj-lt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0000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1794105-2A68-A3AC-AC61-1BB5165BF97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90989" y="4821130"/>
            <a:ext cx="2418732" cy="75489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 spc="300"/>
            </a:lvl1pPr>
          </a:lstStyle>
          <a:p>
            <a:pPr lvl="0"/>
            <a:r>
              <a:rPr lang="en-US"/>
              <a:t>Stat title goes here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F16DE3D0-431B-B1FE-BCA3-ED9BB747C78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558356" y="4821130"/>
            <a:ext cx="2418732" cy="75489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 spc="300"/>
            </a:lvl1pPr>
          </a:lstStyle>
          <a:p>
            <a:pPr lvl="0"/>
            <a:r>
              <a:rPr lang="en-US"/>
              <a:t>Stat title goes here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A05171A1-83D4-3CF1-D8D0-045DC95621C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270341" y="4821130"/>
            <a:ext cx="2418732" cy="75489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 spc="300"/>
            </a:lvl1pPr>
          </a:lstStyle>
          <a:p>
            <a:pPr lvl="0"/>
            <a:r>
              <a:rPr lang="en-US"/>
              <a:t>Stat title goes here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B1AE2F6A-1F68-13DC-ABCB-5DBEC4C9F2D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014758" y="4821130"/>
            <a:ext cx="2418732" cy="75489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 spc="300"/>
            </a:lvl1pPr>
          </a:lstStyle>
          <a:p>
            <a:pPr lvl="0"/>
            <a:r>
              <a:rPr lang="en-US"/>
              <a:t>Stat title goes here</a:t>
            </a:r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A107CEA8-9BED-B51F-5DE4-35B2D03DD99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784557" y="2297096"/>
            <a:ext cx="2412299" cy="17938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</a:lstStyle>
          <a:p>
            <a:r>
              <a:rPr lang="en-US"/>
              <a:t>Click here to add icon</a:t>
            </a:r>
          </a:p>
        </p:txBody>
      </p:sp>
      <p:sp>
        <p:nvSpPr>
          <p:cNvPr id="20" name="Picture Placeholder 7">
            <a:extLst>
              <a:ext uri="{FF2B5EF4-FFF2-40B4-BE49-F238E27FC236}">
                <a16:creationId xmlns:a16="http://schemas.microsoft.com/office/drawing/2014/main" id="{E417C907-094E-CCBE-394E-66C3FA9C3B8C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3564789" y="2297096"/>
            <a:ext cx="2412299" cy="17938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</a:lstStyle>
          <a:p>
            <a:r>
              <a:rPr lang="en-US"/>
              <a:t>Click here to add icon</a:t>
            </a:r>
          </a:p>
        </p:txBody>
      </p:sp>
      <p:sp>
        <p:nvSpPr>
          <p:cNvPr id="21" name="Picture Placeholder 7">
            <a:extLst>
              <a:ext uri="{FF2B5EF4-FFF2-40B4-BE49-F238E27FC236}">
                <a16:creationId xmlns:a16="http://schemas.microsoft.com/office/drawing/2014/main" id="{3024B2A7-CACB-1ADC-8259-CC53EA6DEAD5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6270342" y="2297096"/>
            <a:ext cx="2412299" cy="17938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</a:lstStyle>
          <a:p>
            <a:r>
              <a:rPr lang="en-US"/>
              <a:t>Click here to add icon</a:t>
            </a:r>
          </a:p>
        </p:txBody>
      </p:sp>
      <p:sp>
        <p:nvSpPr>
          <p:cNvPr id="22" name="Picture Placeholder 7">
            <a:extLst>
              <a:ext uri="{FF2B5EF4-FFF2-40B4-BE49-F238E27FC236}">
                <a16:creationId xmlns:a16="http://schemas.microsoft.com/office/drawing/2014/main" id="{1EFF1B03-ACF8-3F3E-F2CE-C98FB1375BAF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9008326" y="2297096"/>
            <a:ext cx="2412299" cy="17938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</a:lstStyle>
          <a:p>
            <a:r>
              <a:rPr lang="en-US"/>
              <a:t>Click here to add icon</a:t>
            </a:r>
          </a:p>
        </p:txBody>
      </p:sp>
    </p:spTree>
    <p:extLst>
      <p:ext uri="{BB962C8B-B14F-4D97-AF65-F5344CB8AC3E}">
        <p14:creationId xmlns:p14="http://schemas.microsoft.com/office/powerpoint/2010/main" val="500628997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2906">
            <a:extLst>
              <a:ext uri="{FF2B5EF4-FFF2-40B4-BE49-F238E27FC236}">
                <a16:creationId xmlns:a16="http://schemas.microsoft.com/office/drawing/2014/main" id="{72C1B195-0BB9-2090-0442-246EE60959F0}"/>
              </a:ext>
            </a:extLst>
          </p:cNvPr>
          <p:cNvSpPr/>
          <p:nvPr userDrawn="1"/>
        </p:nvSpPr>
        <p:spPr>
          <a:xfrm>
            <a:off x="8598444" y="2519764"/>
            <a:ext cx="27932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5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moveTo>
                  <a:pt x="9674" y="5053"/>
                </a:moveTo>
                <a:cubicBezTo>
                  <a:pt x="9585" y="4964"/>
                  <a:pt x="9463" y="4909"/>
                  <a:pt x="9327" y="4909"/>
                </a:cubicBezTo>
                <a:cubicBezTo>
                  <a:pt x="9056" y="4909"/>
                  <a:pt x="8836" y="5129"/>
                  <a:pt x="8836" y="5400"/>
                </a:cubicBezTo>
                <a:cubicBezTo>
                  <a:pt x="8836" y="5536"/>
                  <a:pt x="8891" y="5658"/>
                  <a:pt x="8980" y="5747"/>
                </a:cubicBezTo>
                <a:lnTo>
                  <a:pt x="13574" y="10800"/>
                </a:lnTo>
                <a:lnTo>
                  <a:pt x="8980" y="15853"/>
                </a:lnTo>
                <a:cubicBezTo>
                  <a:pt x="8891" y="15942"/>
                  <a:pt x="8836" y="16065"/>
                  <a:pt x="8836" y="16200"/>
                </a:cubicBezTo>
                <a:cubicBezTo>
                  <a:pt x="8836" y="16471"/>
                  <a:pt x="9056" y="16691"/>
                  <a:pt x="9327" y="16691"/>
                </a:cubicBezTo>
                <a:cubicBezTo>
                  <a:pt x="9463" y="16691"/>
                  <a:pt x="9585" y="16636"/>
                  <a:pt x="9674" y="16547"/>
                </a:cubicBezTo>
                <a:lnTo>
                  <a:pt x="14583" y="11147"/>
                </a:lnTo>
                <a:cubicBezTo>
                  <a:pt x="14672" y="11058"/>
                  <a:pt x="14727" y="10936"/>
                  <a:pt x="14727" y="10800"/>
                </a:cubicBezTo>
                <a:cubicBezTo>
                  <a:pt x="14727" y="10665"/>
                  <a:pt x="14672" y="10542"/>
                  <a:pt x="14583" y="10453"/>
                </a:cubicBezTo>
                <a:cubicBezTo>
                  <a:pt x="14583" y="10453"/>
                  <a:pt x="9674" y="5053"/>
                  <a:pt x="9674" y="5053"/>
                </a:cubicBezTo>
                <a:close/>
              </a:path>
            </a:pathLst>
          </a:custGeom>
          <a:solidFill>
            <a:schemeClr val="tx2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17" name="Shape 2906">
            <a:extLst>
              <a:ext uri="{FF2B5EF4-FFF2-40B4-BE49-F238E27FC236}">
                <a16:creationId xmlns:a16="http://schemas.microsoft.com/office/drawing/2014/main" id="{E197E140-4EE8-BA0A-F967-F593B14017F5}"/>
              </a:ext>
            </a:extLst>
          </p:cNvPr>
          <p:cNvSpPr/>
          <p:nvPr userDrawn="1"/>
        </p:nvSpPr>
        <p:spPr>
          <a:xfrm>
            <a:off x="8598444" y="3926227"/>
            <a:ext cx="27932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5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moveTo>
                  <a:pt x="9674" y="5053"/>
                </a:moveTo>
                <a:cubicBezTo>
                  <a:pt x="9585" y="4964"/>
                  <a:pt x="9463" y="4909"/>
                  <a:pt x="9327" y="4909"/>
                </a:cubicBezTo>
                <a:cubicBezTo>
                  <a:pt x="9056" y="4909"/>
                  <a:pt x="8836" y="5129"/>
                  <a:pt x="8836" y="5400"/>
                </a:cubicBezTo>
                <a:cubicBezTo>
                  <a:pt x="8836" y="5536"/>
                  <a:pt x="8891" y="5658"/>
                  <a:pt x="8980" y="5747"/>
                </a:cubicBezTo>
                <a:lnTo>
                  <a:pt x="13574" y="10800"/>
                </a:lnTo>
                <a:lnTo>
                  <a:pt x="8980" y="15853"/>
                </a:lnTo>
                <a:cubicBezTo>
                  <a:pt x="8891" y="15942"/>
                  <a:pt x="8836" y="16065"/>
                  <a:pt x="8836" y="16200"/>
                </a:cubicBezTo>
                <a:cubicBezTo>
                  <a:pt x="8836" y="16471"/>
                  <a:pt x="9056" y="16691"/>
                  <a:pt x="9327" y="16691"/>
                </a:cubicBezTo>
                <a:cubicBezTo>
                  <a:pt x="9463" y="16691"/>
                  <a:pt x="9585" y="16636"/>
                  <a:pt x="9674" y="16547"/>
                </a:cubicBezTo>
                <a:lnTo>
                  <a:pt x="14583" y="11147"/>
                </a:lnTo>
                <a:cubicBezTo>
                  <a:pt x="14672" y="11058"/>
                  <a:pt x="14727" y="10936"/>
                  <a:pt x="14727" y="10800"/>
                </a:cubicBezTo>
                <a:cubicBezTo>
                  <a:pt x="14727" y="10665"/>
                  <a:pt x="14672" y="10542"/>
                  <a:pt x="14583" y="10453"/>
                </a:cubicBezTo>
                <a:cubicBezTo>
                  <a:pt x="14583" y="10453"/>
                  <a:pt x="9674" y="5053"/>
                  <a:pt x="9674" y="5053"/>
                </a:cubicBezTo>
                <a:close/>
              </a:path>
            </a:pathLst>
          </a:custGeom>
          <a:solidFill>
            <a:schemeClr val="tx2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0" name="Shape 2906">
            <a:extLst>
              <a:ext uri="{FF2B5EF4-FFF2-40B4-BE49-F238E27FC236}">
                <a16:creationId xmlns:a16="http://schemas.microsoft.com/office/drawing/2014/main" id="{644B5A62-2DED-23E9-E7D8-557489F33016}"/>
              </a:ext>
            </a:extLst>
          </p:cNvPr>
          <p:cNvSpPr/>
          <p:nvPr userDrawn="1"/>
        </p:nvSpPr>
        <p:spPr>
          <a:xfrm>
            <a:off x="8598444" y="5332690"/>
            <a:ext cx="27932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5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moveTo>
                  <a:pt x="9674" y="5053"/>
                </a:moveTo>
                <a:cubicBezTo>
                  <a:pt x="9585" y="4964"/>
                  <a:pt x="9463" y="4909"/>
                  <a:pt x="9327" y="4909"/>
                </a:cubicBezTo>
                <a:cubicBezTo>
                  <a:pt x="9056" y="4909"/>
                  <a:pt x="8836" y="5129"/>
                  <a:pt x="8836" y="5400"/>
                </a:cubicBezTo>
                <a:cubicBezTo>
                  <a:pt x="8836" y="5536"/>
                  <a:pt x="8891" y="5658"/>
                  <a:pt x="8980" y="5747"/>
                </a:cubicBezTo>
                <a:lnTo>
                  <a:pt x="13574" y="10800"/>
                </a:lnTo>
                <a:lnTo>
                  <a:pt x="8980" y="15853"/>
                </a:lnTo>
                <a:cubicBezTo>
                  <a:pt x="8891" y="15942"/>
                  <a:pt x="8836" y="16065"/>
                  <a:pt x="8836" y="16200"/>
                </a:cubicBezTo>
                <a:cubicBezTo>
                  <a:pt x="8836" y="16471"/>
                  <a:pt x="9056" y="16691"/>
                  <a:pt x="9327" y="16691"/>
                </a:cubicBezTo>
                <a:cubicBezTo>
                  <a:pt x="9463" y="16691"/>
                  <a:pt x="9585" y="16636"/>
                  <a:pt x="9674" y="16547"/>
                </a:cubicBezTo>
                <a:lnTo>
                  <a:pt x="14583" y="11147"/>
                </a:lnTo>
                <a:cubicBezTo>
                  <a:pt x="14672" y="11058"/>
                  <a:pt x="14727" y="10936"/>
                  <a:pt x="14727" y="10800"/>
                </a:cubicBezTo>
                <a:cubicBezTo>
                  <a:pt x="14727" y="10665"/>
                  <a:pt x="14672" y="10542"/>
                  <a:pt x="14583" y="10453"/>
                </a:cubicBezTo>
                <a:cubicBezTo>
                  <a:pt x="14583" y="10453"/>
                  <a:pt x="9674" y="5053"/>
                  <a:pt x="9674" y="5053"/>
                </a:cubicBezTo>
                <a:close/>
              </a:path>
            </a:pathLst>
          </a:custGeom>
          <a:solidFill>
            <a:schemeClr val="tx2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" name="Shape 2906">
            <a:extLst>
              <a:ext uri="{FF2B5EF4-FFF2-40B4-BE49-F238E27FC236}">
                <a16:creationId xmlns:a16="http://schemas.microsoft.com/office/drawing/2014/main" id="{51C8106F-F411-3265-4D09-39B46774B6D2}"/>
              </a:ext>
            </a:extLst>
          </p:cNvPr>
          <p:cNvSpPr/>
          <p:nvPr/>
        </p:nvSpPr>
        <p:spPr>
          <a:xfrm rot="10800000">
            <a:off x="3362589" y="2519763"/>
            <a:ext cx="27932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5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moveTo>
                  <a:pt x="9674" y="5053"/>
                </a:moveTo>
                <a:cubicBezTo>
                  <a:pt x="9585" y="4964"/>
                  <a:pt x="9463" y="4909"/>
                  <a:pt x="9327" y="4909"/>
                </a:cubicBezTo>
                <a:cubicBezTo>
                  <a:pt x="9056" y="4909"/>
                  <a:pt x="8836" y="5129"/>
                  <a:pt x="8836" y="5400"/>
                </a:cubicBezTo>
                <a:cubicBezTo>
                  <a:pt x="8836" y="5536"/>
                  <a:pt x="8891" y="5658"/>
                  <a:pt x="8980" y="5747"/>
                </a:cubicBezTo>
                <a:lnTo>
                  <a:pt x="13574" y="10800"/>
                </a:lnTo>
                <a:lnTo>
                  <a:pt x="8980" y="15853"/>
                </a:lnTo>
                <a:cubicBezTo>
                  <a:pt x="8891" y="15942"/>
                  <a:pt x="8836" y="16065"/>
                  <a:pt x="8836" y="16200"/>
                </a:cubicBezTo>
                <a:cubicBezTo>
                  <a:pt x="8836" y="16471"/>
                  <a:pt x="9056" y="16691"/>
                  <a:pt x="9327" y="16691"/>
                </a:cubicBezTo>
                <a:cubicBezTo>
                  <a:pt x="9463" y="16691"/>
                  <a:pt x="9585" y="16636"/>
                  <a:pt x="9674" y="16547"/>
                </a:cubicBezTo>
                <a:lnTo>
                  <a:pt x="14583" y="11147"/>
                </a:lnTo>
                <a:cubicBezTo>
                  <a:pt x="14672" y="11058"/>
                  <a:pt x="14727" y="10936"/>
                  <a:pt x="14727" y="10800"/>
                </a:cubicBezTo>
                <a:cubicBezTo>
                  <a:pt x="14727" y="10665"/>
                  <a:pt x="14672" y="10542"/>
                  <a:pt x="14583" y="10453"/>
                </a:cubicBezTo>
                <a:cubicBezTo>
                  <a:pt x="14583" y="10453"/>
                  <a:pt x="9674" y="5053"/>
                  <a:pt x="9674" y="5053"/>
                </a:cubicBezTo>
                <a:close/>
              </a:path>
            </a:pathLst>
          </a:custGeom>
          <a:solidFill>
            <a:schemeClr val="tx2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algn="r"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46" name="Shape 2906">
            <a:extLst>
              <a:ext uri="{FF2B5EF4-FFF2-40B4-BE49-F238E27FC236}">
                <a16:creationId xmlns:a16="http://schemas.microsoft.com/office/drawing/2014/main" id="{E7E4F986-E019-7463-EA9E-574DD278A5AD}"/>
              </a:ext>
            </a:extLst>
          </p:cNvPr>
          <p:cNvSpPr/>
          <p:nvPr userDrawn="1"/>
        </p:nvSpPr>
        <p:spPr>
          <a:xfrm rot="10800000">
            <a:off x="3362589" y="3926227"/>
            <a:ext cx="27932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5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moveTo>
                  <a:pt x="9674" y="5053"/>
                </a:moveTo>
                <a:cubicBezTo>
                  <a:pt x="9585" y="4964"/>
                  <a:pt x="9463" y="4909"/>
                  <a:pt x="9327" y="4909"/>
                </a:cubicBezTo>
                <a:cubicBezTo>
                  <a:pt x="9056" y="4909"/>
                  <a:pt x="8836" y="5129"/>
                  <a:pt x="8836" y="5400"/>
                </a:cubicBezTo>
                <a:cubicBezTo>
                  <a:pt x="8836" y="5536"/>
                  <a:pt x="8891" y="5658"/>
                  <a:pt x="8980" y="5747"/>
                </a:cubicBezTo>
                <a:lnTo>
                  <a:pt x="13574" y="10800"/>
                </a:lnTo>
                <a:lnTo>
                  <a:pt x="8980" y="15853"/>
                </a:lnTo>
                <a:cubicBezTo>
                  <a:pt x="8891" y="15942"/>
                  <a:pt x="8836" y="16065"/>
                  <a:pt x="8836" y="16200"/>
                </a:cubicBezTo>
                <a:cubicBezTo>
                  <a:pt x="8836" y="16471"/>
                  <a:pt x="9056" y="16691"/>
                  <a:pt x="9327" y="16691"/>
                </a:cubicBezTo>
                <a:cubicBezTo>
                  <a:pt x="9463" y="16691"/>
                  <a:pt x="9585" y="16636"/>
                  <a:pt x="9674" y="16547"/>
                </a:cubicBezTo>
                <a:lnTo>
                  <a:pt x="14583" y="11147"/>
                </a:lnTo>
                <a:cubicBezTo>
                  <a:pt x="14672" y="11058"/>
                  <a:pt x="14727" y="10936"/>
                  <a:pt x="14727" y="10800"/>
                </a:cubicBezTo>
                <a:cubicBezTo>
                  <a:pt x="14727" y="10665"/>
                  <a:pt x="14672" y="10542"/>
                  <a:pt x="14583" y="10453"/>
                </a:cubicBezTo>
                <a:cubicBezTo>
                  <a:pt x="14583" y="10453"/>
                  <a:pt x="9674" y="5053"/>
                  <a:pt x="9674" y="5053"/>
                </a:cubicBezTo>
                <a:close/>
              </a:path>
            </a:pathLst>
          </a:custGeom>
          <a:solidFill>
            <a:schemeClr val="tx2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algn="r"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47" name="Shape 2906">
            <a:extLst>
              <a:ext uri="{FF2B5EF4-FFF2-40B4-BE49-F238E27FC236}">
                <a16:creationId xmlns:a16="http://schemas.microsoft.com/office/drawing/2014/main" id="{1EE02D2C-25AD-1BF9-01A2-0E8B7AC00E0A}"/>
              </a:ext>
            </a:extLst>
          </p:cNvPr>
          <p:cNvSpPr/>
          <p:nvPr userDrawn="1"/>
        </p:nvSpPr>
        <p:spPr>
          <a:xfrm rot="10800000">
            <a:off x="3360404" y="5332690"/>
            <a:ext cx="27932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5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moveTo>
                  <a:pt x="9674" y="5053"/>
                </a:moveTo>
                <a:cubicBezTo>
                  <a:pt x="9585" y="4964"/>
                  <a:pt x="9463" y="4909"/>
                  <a:pt x="9327" y="4909"/>
                </a:cubicBezTo>
                <a:cubicBezTo>
                  <a:pt x="9056" y="4909"/>
                  <a:pt x="8836" y="5129"/>
                  <a:pt x="8836" y="5400"/>
                </a:cubicBezTo>
                <a:cubicBezTo>
                  <a:pt x="8836" y="5536"/>
                  <a:pt x="8891" y="5658"/>
                  <a:pt x="8980" y="5747"/>
                </a:cubicBezTo>
                <a:lnTo>
                  <a:pt x="13574" y="10800"/>
                </a:lnTo>
                <a:lnTo>
                  <a:pt x="8980" y="15853"/>
                </a:lnTo>
                <a:cubicBezTo>
                  <a:pt x="8891" y="15942"/>
                  <a:pt x="8836" y="16065"/>
                  <a:pt x="8836" y="16200"/>
                </a:cubicBezTo>
                <a:cubicBezTo>
                  <a:pt x="8836" y="16471"/>
                  <a:pt x="9056" y="16691"/>
                  <a:pt x="9327" y="16691"/>
                </a:cubicBezTo>
                <a:cubicBezTo>
                  <a:pt x="9463" y="16691"/>
                  <a:pt x="9585" y="16636"/>
                  <a:pt x="9674" y="16547"/>
                </a:cubicBezTo>
                <a:lnTo>
                  <a:pt x="14583" y="11147"/>
                </a:lnTo>
                <a:cubicBezTo>
                  <a:pt x="14672" y="11058"/>
                  <a:pt x="14727" y="10936"/>
                  <a:pt x="14727" y="10800"/>
                </a:cubicBezTo>
                <a:cubicBezTo>
                  <a:pt x="14727" y="10665"/>
                  <a:pt x="14672" y="10542"/>
                  <a:pt x="14583" y="10453"/>
                </a:cubicBezTo>
                <a:cubicBezTo>
                  <a:pt x="14583" y="10453"/>
                  <a:pt x="9674" y="5053"/>
                  <a:pt x="9674" y="5053"/>
                </a:cubicBezTo>
                <a:close/>
              </a:path>
            </a:pathLst>
          </a:custGeom>
          <a:solidFill>
            <a:schemeClr val="tx2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algn="r"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69" name="Text Placeholder 67">
            <a:extLst>
              <a:ext uri="{FF2B5EF4-FFF2-40B4-BE49-F238E27FC236}">
                <a16:creationId xmlns:a16="http://schemas.microsoft.com/office/drawing/2014/main" id="{D199FD25-0644-97F5-7BD9-8F5E2E2AC32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106123" y="2996775"/>
            <a:ext cx="2799129" cy="50913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>
                <a:latin typeface="+mn-lt"/>
              </a:defRPr>
            </a:lvl1pPr>
          </a:lstStyle>
          <a:p>
            <a:pPr lvl="0"/>
            <a:r>
              <a:rPr lang="en-US"/>
              <a:t>Additional information</a:t>
            </a:r>
          </a:p>
        </p:txBody>
      </p:sp>
      <p:sp>
        <p:nvSpPr>
          <p:cNvPr id="71" name="Text Placeholder 67">
            <a:extLst>
              <a:ext uri="{FF2B5EF4-FFF2-40B4-BE49-F238E27FC236}">
                <a16:creationId xmlns:a16="http://schemas.microsoft.com/office/drawing/2014/main" id="{30EBC746-4F0D-B116-1318-52B146F469E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106123" y="4419742"/>
            <a:ext cx="2799129" cy="50913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>
                <a:latin typeface="+mn-lt"/>
              </a:defRPr>
            </a:lvl1pPr>
          </a:lstStyle>
          <a:p>
            <a:pPr lvl="0"/>
            <a:r>
              <a:rPr lang="en-US"/>
              <a:t>Additional information</a:t>
            </a:r>
          </a:p>
        </p:txBody>
      </p:sp>
      <p:sp>
        <p:nvSpPr>
          <p:cNvPr id="73" name="Text Placeholder 67">
            <a:extLst>
              <a:ext uri="{FF2B5EF4-FFF2-40B4-BE49-F238E27FC236}">
                <a16:creationId xmlns:a16="http://schemas.microsoft.com/office/drawing/2014/main" id="{CCF861BF-BEEC-9C71-2B82-EFD3E56948C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106123" y="5855426"/>
            <a:ext cx="2799129" cy="50913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>
                <a:latin typeface="+mn-lt"/>
              </a:defRPr>
            </a:lvl1pPr>
          </a:lstStyle>
          <a:p>
            <a:pPr lvl="0"/>
            <a:r>
              <a:rPr lang="en-US"/>
              <a:t>Additional information</a:t>
            </a:r>
          </a:p>
        </p:txBody>
      </p:sp>
      <p:sp>
        <p:nvSpPr>
          <p:cNvPr id="2" name="Text Placeholder 25">
            <a:extLst>
              <a:ext uri="{FF2B5EF4-FFF2-40B4-BE49-F238E27FC236}">
                <a16:creationId xmlns:a16="http://schemas.microsoft.com/office/drawing/2014/main" id="{FA9624C2-B348-5887-CCEB-65C410CA4A2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48617" y="667939"/>
            <a:ext cx="3317965" cy="1209829"/>
          </a:xfrm>
          <a:prstGeom prst="rect">
            <a:avLst/>
          </a:prstGeom>
        </p:spPr>
        <p:txBody>
          <a:bodyPr anchor="b"/>
          <a:lstStyle>
            <a:lvl1pPr marL="0" indent="0" algn="r">
              <a:buNone/>
              <a:defRPr lang="en-US" sz="3600" b="1" kern="1200" spc="300" dirty="0" smtClean="0">
                <a:solidFill>
                  <a:schemeClr val="tx2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SIDE ONE</a:t>
            </a:r>
          </a:p>
        </p:txBody>
      </p:sp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69ACB32C-C464-063D-E6C0-A74A6490202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587287" y="653414"/>
            <a:ext cx="3317965" cy="1209829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lang="en-US" sz="3600" b="1" kern="1200" spc="300" dirty="0" smtClean="0">
                <a:solidFill>
                  <a:schemeClr val="tx2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SIDE TWO</a:t>
            </a:r>
          </a:p>
        </p:txBody>
      </p:sp>
      <p:sp>
        <p:nvSpPr>
          <p:cNvPr id="7" name="Text Placeholder 24">
            <a:extLst>
              <a:ext uri="{FF2B5EF4-FFF2-40B4-BE49-F238E27FC236}">
                <a16:creationId xmlns:a16="http://schemas.microsoft.com/office/drawing/2014/main" id="{7F14E137-5EE0-75B3-869D-DC321FF086C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06123" y="2424404"/>
            <a:ext cx="2799128" cy="470045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lang="en-US" sz="1600" b="1" kern="1200" spc="300" dirty="0" smtClean="0">
                <a:solidFill>
                  <a:schemeClr val="tx2"/>
                </a:solidFill>
                <a:latin typeface="+mj-lt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TOPIC ONE</a:t>
            </a:r>
          </a:p>
        </p:txBody>
      </p:sp>
      <p:sp>
        <p:nvSpPr>
          <p:cNvPr id="9" name="Text Placeholder 24">
            <a:extLst>
              <a:ext uri="{FF2B5EF4-FFF2-40B4-BE49-F238E27FC236}">
                <a16:creationId xmlns:a16="http://schemas.microsoft.com/office/drawing/2014/main" id="{95866663-7115-FC5A-402F-F55697B97D4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106123" y="3830868"/>
            <a:ext cx="2799128" cy="470045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lang="en-US" sz="1600" b="1" kern="1200" spc="300" dirty="0" smtClean="0">
                <a:solidFill>
                  <a:schemeClr val="tx2"/>
                </a:solidFill>
                <a:latin typeface="+mj-lt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TOPIC TWO</a:t>
            </a:r>
          </a:p>
        </p:txBody>
      </p:sp>
      <p:sp>
        <p:nvSpPr>
          <p:cNvPr id="11" name="Text Placeholder 24">
            <a:extLst>
              <a:ext uri="{FF2B5EF4-FFF2-40B4-BE49-F238E27FC236}">
                <a16:creationId xmlns:a16="http://schemas.microsoft.com/office/drawing/2014/main" id="{97C8208A-35CD-0012-85F8-EA199F29B70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106123" y="5237331"/>
            <a:ext cx="2799128" cy="470045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lang="en-US" sz="1600" b="1" kern="1200" spc="300" dirty="0" smtClean="0">
                <a:solidFill>
                  <a:schemeClr val="tx2"/>
                </a:solidFill>
                <a:latin typeface="+mj-lt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TOPIC THREE</a:t>
            </a:r>
          </a:p>
        </p:txBody>
      </p:sp>
      <p:sp>
        <p:nvSpPr>
          <p:cNvPr id="21" name="Text Placeholder 67">
            <a:extLst>
              <a:ext uri="{FF2B5EF4-FFF2-40B4-BE49-F238E27FC236}">
                <a16:creationId xmlns:a16="http://schemas.microsoft.com/office/drawing/2014/main" id="{0B2375B3-DBA9-A0B1-EF32-BBA70A03A69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48617" y="2996775"/>
            <a:ext cx="2799129" cy="50913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200">
                <a:latin typeface="+mn-lt"/>
              </a:defRPr>
            </a:lvl1pPr>
          </a:lstStyle>
          <a:p>
            <a:pPr lvl="0"/>
            <a:r>
              <a:rPr lang="en-US"/>
              <a:t>Additional information</a:t>
            </a:r>
          </a:p>
        </p:txBody>
      </p:sp>
      <p:sp>
        <p:nvSpPr>
          <p:cNvPr id="22" name="Text Placeholder 67">
            <a:extLst>
              <a:ext uri="{FF2B5EF4-FFF2-40B4-BE49-F238E27FC236}">
                <a16:creationId xmlns:a16="http://schemas.microsoft.com/office/drawing/2014/main" id="{BD7AB08A-8708-466E-E667-DFBAB6C19B3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48617" y="4419742"/>
            <a:ext cx="2799129" cy="50913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200">
                <a:latin typeface="+mn-lt"/>
              </a:defRPr>
            </a:lvl1pPr>
          </a:lstStyle>
          <a:p>
            <a:pPr lvl="0"/>
            <a:r>
              <a:rPr lang="en-US"/>
              <a:t>Additional information</a:t>
            </a:r>
          </a:p>
        </p:txBody>
      </p:sp>
      <p:sp>
        <p:nvSpPr>
          <p:cNvPr id="23" name="Text Placeholder 67">
            <a:extLst>
              <a:ext uri="{FF2B5EF4-FFF2-40B4-BE49-F238E27FC236}">
                <a16:creationId xmlns:a16="http://schemas.microsoft.com/office/drawing/2014/main" id="{8CF2D81E-E748-45BF-5164-8D3E23DA480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48617" y="5855426"/>
            <a:ext cx="2799129" cy="50913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200">
                <a:latin typeface="+mn-lt"/>
              </a:defRPr>
            </a:lvl1pPr>
          </a:lstStyle>
          <a:p>
            <a:pPr lvl="0"/>
            <a:r>
              <a:rPr lang="en-US"/>
              <a:t>Additional information</a:t>
            </a:r>
          </a:p>
        </p:txBody>
      </p:sp>
      <p:sp>
        <p:nvSpPr>
          <p:cNvPr id="24" name="Text Placeholder 24">
            <a:extLst>
              <a:ext uri="{FF2B5EF4-FFF2-40B4-BE49-F238E27FC236}">
                <a16:creationId xmlns:a16="http://schemas.microsoft.com/office/drawing/2014/main" id="{5C8F81A7-8993-4BA9-6EE6-95F3EC8196C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48617" y="2424404"/>
            <a:ext cx="2799128" cy="470045"/>
          </a:xfrm>
          <a:prstGeom prst="rect">
            <a:avLst/>
          </a:prstGeom>
        </p:spPr>
        <p:txBody>
          <a:bodyPr anchor="ctr"/>
          <a:lstStyle>
            <a:lvl1pPr marL="0" indent="0" algn="r">
              <a:lnSpc>
                <a:spcPct val="100000"/>
              </a:lnSpc>
              <a:buNone/>
              <a:defRPr lang="en-US" sz="1600" b="1" kern="1200" spc="300" dirty="0" smtClean="0">
                <a:solidFill>
                  <a:schemeClr val="tx2"/>
                </a:solidFill>
                <a:latin typeface="+mj-lt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TOPIC ONE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8690712F-9E52-4498-567D-430BDF577EBF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48617" y="3830868"/>
            <a:ext cx="2799128" cy="470045"/>
          </a:xfrm>
          <a:prstGeom prst="rect">
            <a:avLst/>
          </a:prstGeom>
        </p:spPr>
        <p:txBody>
          <a:bodyPr anchor="ctr"/>
          <a:lstStyle>
            <a:lvl1pPr marL="0" indent="0" algn="r">
              <a:lnSpc>
                <a:spcPct val="100000"/>
              </a:lnSpc>
              <a:buNone/>
              <a:defRPr lang="en-US" sz="1600" b="1" kern="1200" spc="300" dirty="0" smtClean="0">
                <a:solidFill>
                  <a:schemeClr val="tx2"/>
                </a:solidFill>
                <a:latin typeface="+mj-lt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TOPIC TWO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1AA418E7-8CF1-85E5-D8E9-322F0DE1ADE9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48617" y="5237331"/>
            <a:ext cx="2799128" cy="470045"/>
          </a:xfrm>
          <a:prstGeom prst="rect">
            <a:avLst/>
          </a:prstGeom>
        </p:spPr>
        <p:txBody>
          <a:bodyPr anchor="ctr"/>
          <a:lstStyle>
            <a:lvl1pPr marL="0" indent="0" algn="r">
              <a:lnSpc>
                <a:spcPct val="100000"/>
              </a:lnSpc>
              <a:buNone/>
              <a:defRPr lang="en-US" sz="1600" b="1" kern="1200" spc="300" dirty="0" smtClean="0">
                <a:solidFill>
                  <a:schemeClr val="tx2"/>
                </a:solidFill>
                <a:latin typeface="+mj-lt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TOPIC THREE</a:t>
            </a:r>
          </a:p>
        </p:txBody>
      </p:sp>
      <p:pic>
        <p:nvPicPr>
          <p:cNvPr id="3" name="Picture Placeholder 17" descr="A aerial view of a neighborhood&#10;&#10;Description automatically generated">
            <a:extLst>
              <a:ext uri="{FF2B5EF4-FFF2-40B4-BE49-F238E27FC236}">
                <a16:creationId xmlns:a16="http://schemas.microsoft.com/office/drawing/2014/main" id="{8D9D28CF-A767-7140-B6AC-15409FA6CD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6844" y="0"/>
            <a:ext cx="42783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9797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Image &amp; Text Slide_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mage 0" descr="preencoded.png">
            <a:extLst>
              <a:ext uri="{FF2B5EF4-FFF2-40B4-BE49-F238E27FC236}">
                <a16:creationId xmlns:a16="http://schemas.microsoft.com/office/drawing/2014/main" id="{924CBA0F-D2D7-FC22-8276-F9B3744C9918}"/>
              </a:ext>
            </a:extLst>
          </p:cNvPr>
          <p:cNvSpPr/>
          <p:nvPr userDrawn="1"/>
        </p:nvSpPr>
        <p:spPr>
          <a:xfrm flipV="1">
            <a:off x="0" y="5599522"/>
            <a:ext cx="12192000" cy="1258478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rgbClr val="002D74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E978DDC6-0B70-9EF3-DD04-FB39223A01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136" y="1405655"/>
            <a:ext cx="6570737" cy="5334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200" b="1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D9B0DE7E-A906-9EF8-2115-07AC700248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9136" y="2015671"/>
            <a:ext cx="6570737" cy="333652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ct val="70000"/>
              </a:lnSpc>
              <a:buNone/>
              <a:defRPr sz="2000" b="1" i="0">
                <a:solidFill>
                  <a:srgbClr val="008F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ACB2F6FE-D785-BE57-8150-2E84D83E30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57925" y="2505433"/>
            <a:ext cx="6570737" cy="25074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0A4733B8-6BD5-2DA8-188B-68EDBCD4AE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15346" y="6104641"/>
            <a:ext cx="2713316" cy="248240"/>
          </a:xfrm>
          <a:prstGeom prst="rect">
            <a:avLst/>
          </a:prstGeom>
        </p:spPr>
      </p:pic>
      <p:pic>
        <p:nvPicPr>
          <p:cNvPr id="14" name="Picture 13" descr="A black and white logo&#10;&#10;Description automatically generated">
            <a:extLst>
              <a:ext uri="{FF2B5EF4-FFF2-40B4-BE49-F238E27FC236}">
                <a16:creationId xmlns:a16="http://schemas.microsoft.com/office/drawing/2014/main" id="{7B604D79-ADD3-B4C0-9E21-AAD6342090A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12" y="5862845"/>
            <a:ext cx="1411704" cy="676834"/>
          </a:xfrm>
          <a:prstGeom prst="rect">
            <a:avLst/>
          </a:prstGeom>
        </p:spPr>
      </p:pic>
      <p:sp>
        <p:nvSpPr>
          <p:cNvPr id="4" name="Image 0" descr="preencoded.png">
            <a:extLst>
              <a:ext uri="{FF2B5EF4-FFF2-40B4-BE49-F238E27FC236}">
                <a16:creationId xmlns:a16="http://schemas.microsoft.com/office/drawing/2014/main" id="{DEAB9E56-5DDE-1B23-444F-7510F23537B4}"/>
              </a:ext>
            </a:extLst>
          </p:cNvPr>
          <p:cNvSpPr/>
          <p:nvPr userDrawn="1"/>
        </p:nvSpPr>
        <p:spPr>
          <a:xfrm flipV="1">
            <a:off x="0" y="5599522"/>
            <a:ext cx="12192000" cy="1258478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chemeClr val="tx1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F4D61E-BA0F-6657-2D99-30F950CFC2C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142" y="5948532"/>
            <a:ext cx="7153671" cy="6400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CB3782-7C7E-E7C2-14ED-B678A0A2BD7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1319" y="375354"/>
            <a:ext cx="2622855" cy="685337"/>
          </a:xfrm>
          <a:prstGeom prst="rect">
            <a:avLst/>
          </a:prstGeom>
        </p:spPr>
      </p:pic>
      <p:pic>
        <p:nvPicPr>
          <p:cNvPr id="10" name="Picture 9" descr="A light bulb from a string&#10;&#10;Description automatically generated">
            <a:extLst>
              <a:ext uri="{FF2B5EF4-FFF2-40B4-BE49-F238E27FC236}">
                <a16:creationId xmlns:a16="http://schemas.microsoft.com/office/drawing/2014/main" id="{9D10843E-71AF-145B-0168-DB3948C3C1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2" t="236" r="21238" b="-236"/>
          <a:stretch/>
        </p:blipFill>
        <p:spPr>
          <a:xfrm>
            <a:off x="0" y="0"/>
            <a:ext cx="5029200" cy="562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78430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2906">
            <a:extLst>
              <a:ext uri="{FF2B5EF4-FFF2-40B4-BE49-F238E27FC236}">
                <a16:creationId xmlns:a16="http://schemas.microsoft.com/office/drawing/2014/main" id="{72C1B195-0BB9-2090-0442-246EE60959F0}"/>
              </a:ext>
            </a:extLst>
          </p:cNvPr>
          <p:cNvSpPr/>
          <p:nvPr userDrawn="1"/>
        </p:nvSpPr>
        <p:spPr>
          <a:xfrm>
            <a:off x="8598444" y="2519764"/>
            <a:ext cx="27932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5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moveTo>
                  <a:pt x="9674" y="5053"/>
                </a:moveTo>
                <a:cubicBezTo>
                  <a:pt x="9585" y="4964"/>
                  <a:pt x="9463" y="4909"/>
                  <a:pt x="9327" y="4909"/>
                </a:cubicBezTo>
                <a:cubicBezTo>
                  <a:pt x="9056" y="4909"/>
                  <a:pt x="8836" y="5129"/>
                  <a:pt x="8836" y="5400"/>
                </a:cubicBezTo>
                <a:cubicBezTo>
                  <a:pt x="8836" y="5536"/>
                  <a:pt x="8891" y="5658"/>
                  <a:pt x="8980" y="5747"/>
                </a:cubicBezTo>
                <a:lnTo>
                  <a:pt x="13574" y="10800"/>
                </a:lnTo>
                <a:lnTo>
                  <a:pt x="8980" y="15853"/>
                </a:lnTo>
                <a:cubicBezTo>
                  <a:pt x="8891" y="15942"/>
                  <a:pt x="8836" y="16065"/>
                  <a:pt x="8836" y="16200"/>
                </a:cubicBezTo>
                <a:cubicBezTo>
                  <a:pt x="8836" y="16471"/>
                  <a:pt x="9056" y="16691"/>
                  <a:pt x="9327" y="16691"/>
                </a:cubicBezTo>
                <a:cubicBezTo>
                  <a:pt x="9463" y="16691"/>
                  <a:pt x="9585" y="16636"/>
                  <a:pt x="9674" y="16547"/>
                </a:cubicBezTo>
                <a:lnTo>
                  <a:pt x="14583" y="11147"/>
                </a:lnTo>
                <a:cubicBezTo>
                  <a:pt x="14672" y="11058"/>
                  <a:pt x="14727" y="10936"/>
                  <a:pt x="14727" y="10800"/>
                </a:cubicBezTo>
                <a:cubicBezTo>
                  <a:pt x="14727" y="10665"/>
                  <a:pt x="14672" y="10542"/>
                  <a:pt x="14583" y="10453"/>
                </a:cubicBezTo>
                <a:cubicBezTo>
                  <a:pt x="14583" y="10453"/>
                  <a:pt x="9674" y="5053"/>
                  <a:pt x="9674" y="5053"/>
                </a:cubicBezTo>
                <a:close/>
              </a:path>
            </a:pathLst>
          </a:custGeom>
          <a:solidFill>
            <a:schemeClr val="tx2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17" name="Shape 2906">
            <a:extLst>
              <a:ext uri="{FF2B5EF4-FFF2-40B4-BE49-F238E27FC236}">
                <a16:creationId xmlns:a16="http://schemas.microsoft.com/office/drawing/2014/main" id="{E197E140-4EE8-BA0A-F967-F593B14017F5}"/>
              </a:ext>
            </a:extLst>
          </p:cNvPr>
          <p:cNvSpPr/>
          <p:nvPr userDrawn="1"/>
        </p:nvSpPr>
        <p:spPr>
          <a:xfrm>
            <a:off x="8598444" y="3926227"/>
            <a:ext cx="27932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5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moveTo>
                  <a:pt x="9674" y="5053"/>
                </a:moveTo>
                <a:cubicBezTo>
                  <a:pt x="9585" y="4964"/>
                  <a:pt x="9463" y="4909"/>
                  <a:pt x="9327" y="4909"/>
                </a:cubicBezTo>
                <a:cubicBezTo>
                  <a:pt x="9056" y="4909"/>
                  <a:pt x="8836" y="5129"/>
                  <a:pt x="8836" y="5400"/>
                </a:cubicBezTo>
                <a:cubicBezTo>
                  <a:pt x="8836" y="5536"/>
                  <a:pt x="8891" y="5658"/>
                  <a:pt x="8980" y="5747"/>
                </a:cubicBezTo>
                <a:lnTo>
                  <a:pt x="13574" y="10800"/>
                </a:lnTo>
                <a:lnTo>
                  <a:pt x="8980" y="15853"/>
                </a:lnTo>
                <a:cubicBezTo>
                  <a:pt x="8891" y="15942"/>
                  <a:pt x="8836" y="16065"/>
                  <a:pt x="8836" y="16200"/>
                </a:cubicBezTo>
                <a:cubicBezTo>
                  <a:pt x="8836" y="16471"/>
                  <a:pt x="9056" y="16691"/>
                  <a:pt x="9327" y="16691"/>
                </a:cubicBezTo>
                <a:cubicBezTo>
                  <a:pt x="9463" y="16691"/>
                  <a:pt x="9585" y="16636"/>
                  <a:pt x="9674" y="16547"/>
                </a:cubicBezTo>
                <a:lnTo>
                  <a:pt x="14583" y="11147"/>
                </a:lnTo>
                <a:cubicBezTo>
                  <a:pt x="14672" y="11058"/>
                  <a:pt x="14727" y="10936"/>
                  <a:pt x="14727" y="10800"/>
                </a:cubicBezTo>
                <a:cubicBezTo>
                  <a:pt x="14727" y="10665"/>
                  <a:pt x="14672" y="10542"/>
                  <a:pt x="14583" y="10453"/>
                </a:cubicBezTo>
                <a:cubicBezTo>
                  <a:pt x="14583" y="10453"/>
                  <a:pt x="9674" y="5053"/>
                  <a:pt x="9674" y="5053"/>
                </a:cubicBezTo>
                <a:close/>
              </a:path>
            </a:pathLst>
          </a:custGeom>
          <a:solidFill>
            <a:schemeClr val="tx2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0" name="Shape 2906">
            <a:extLst>
              <a:ext uri="{FF2B5EF4-FFF2-40B4-BE49-F238E27FC236}">
                <a16:creationId xmlns:a16="http://schemas.microsoft.com/office/drawing/2014/main" id="{644B5A62-2DED-23E9-E7D8-557489F33016}"/>
              </a:ext>
            </a:extLst>
          </p:cNvPr>
          <p:cNvSpPr/>
          <p:nvPr userDrawn="1"/>
        </p:nvSpPr>
        <p:spPr>
          <a:xfrm>
            <a:off x="8598444" y="5332690"/>
            <a:ext cx="27932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5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moveTo>
                  <a:pt x="9674" y="5053"/>
                </a:moveTo>
                <a:cubicBezTo>
                  <a:pt x="9585" y="4964"/>
                  <a:pt x="9463" y="4909"/>
                  <a:pt x="9327" y="4909"/>
                </a:cubicBezTo>
                <a:cubicBezTo>
                  <a:pt x="9056" y="4909"/>
                  <a:pt x="8836" y="5129"/>
                  <a:pt x="8836" y="5400"/>
                </a:cubicBezTo>
                <a:cubicBezTo>
                  <a:pt x="8836" y="5536"/>
                  <a:pt x="8891" y="5658"/>
                  <a:pt x="8980" y="5747"/>
                </a:cubicBezTo>
                <a:lnTo>
                  <a:pt x="13574" y="10800"/>
                </a:lnTo>
                <a:lnTo>
                  <a:pt x="8980" y="15853"/>
                </a:lnTo>
                <a:cubicBezTo>
                  <a:pt x="8891" y="15942"/>
                  <a:pt x="8836" y="16065"/>
                  <a:pt x="8836" y="16200"/>
                </a:cubicBezTo>
                <a:cubicBezTo>
                  <a:pt x="8836" y="16471"/>
                  <a:pt x="9056" y="16691"/>
                  <a:pt x="9327" y="16691"/>
                </a:cubicBezTo>
                <a:cubicBezTo>
                  <a:pt x="9463" y="16691"/>
                  <a:pt x="9585" y="16636"/>
                  <a:pt x="9674" y="16547"/>
                </a:cubicBezTo>
                <a:lnTo>
                  <a:pt x="14583" y="11147"/>
                </a:lnTo>
                <a:cubicBezTo>
                  <a:pt x="14672" y="11058"/>
                  <a:pt x="14727" y="10936"/>
                  <a:pt x="14727" y="10800"/>
                </a:cubicBezTo>
                <a:cubicBezTo>
                  <a:pt x="14727" y="10665"/>
                  <a:pt x="14672" y="10542"/>
                  <a:pt x="14583" y="10453"/>
                </a:cubicBezTo>
                <a:cubicBezTo>
                  <a:pt x="14583" y="10453"/>
                  <a:pt x="9674" y="5053"/>
                  <a:pt x="9674" y="5053"/>
                </a:cubicBezTo>
                <a:close/>
              </a:path>
            </a:pathLst>
          </a:custGeom>
          <a:solidFill>
            <a:schemeClr val="tx2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" name="Shape 2906">
            <a:extLst>
              <a:ext uri="{FF2B5EF4-FFF2-40B4-BE49-F238E27FC236}">
                <a16:creationId xmlns:a16="http://schemas.microsoft.com/office/drawing/2014/main" id="{51C8106F-F411-3265-4D09-39B46774B6D2}"/>
              </a:ext>
            </a:extLst>
          </p:cNvPr>
          <p:cNvSpPr/>
          <p:nvPr/>
        </p:nvSpPr>
        <p:spPr>
          <a:xfrm rot="10800000">
            <a:off x="3362589" y="2519763"/>
            <a:ext cx="27932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5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moveTo>
                  <a:pt x="9674" y="5053"/>
                </a:moveTo>
                <a:cubicBezTo>
                  <a:pt x="9585" y="4964"/>
                  <a:pt x="9463" y="4909"/>
                  <a:pt x="9327" y="4909"/>
                </a:cubicBezTo>
                <a:cubicBezTo>
                  <a:pt x="9056" y="4909"/>
                  <a:pt x="8836" y="5129"/>
                  <a:pt x="8836" y="5400"/>
                </a:cubicBezTo>
                <a:cubicBezTo>
                  <a:pt x="8836" y="5536"/>
                  <a:pt x="8891" y="5658"/>
                  <a:pt x="8980" y="5747"/>
                </a:cubicBezTo>
                <a:lnTo>
                  <a:pt x="13574" y="10800"/>
                </a:lnTo>
                <a:lnTo>
                  <a:pt x="8980" y="15853"/>
                </a:lnTo>
                <a:cubicBezTo>
                  <a:pt x="8891" y="15942"/>
                  <a:pt x="8836" y="16065"/>
                  <a:pt x="8836" y="16200"/>
                </a:cubicBezTo>
                <a:cubicBezTo>
                  <a:pt x="8836" y="16471"/>
                  <a:pt x="9056" y="16691"/>
                  <a:pt x="9327" y="16691"/>
                </a:cubicBezTo>
                <a:cubicBezTo>
                  <a:pt x="9463" y="16691"/>
                  <a:pt x="9585" y="16636"/>
                  <a:pt x="9674" y="16547"/>
                </a:cubicBezTo>
                <a:lnTo>
                  <a:pt x="14583" y="11147"/>
                </a:lnTo>
                <a:cubicBezTo>
                  <a:pt x="14672" y="11058"/>
                  <a:pt x="14727" y="10936"/>
                  <a:pt x="14727" y="10800"/>
                </a:cubicBezTo>
                <a:cubicBezTo>
                  <a:pt x="14727" y="10665"/>
                  <a:pt x="14672" y="10542"/>
                  <a:pt x="14583" y="10453"/>
                </a:cubicBezTo>
                <a:cubicBezTo>
                  <a:pt x="14583" y="10453"/>
                  <a:pt x="9674" y="5053"/>
                  <a:pt x="9674" y="5053"/>
                </a:cubicBezTo>
                <a:close/>
              </a:path>
            </a:pathLst>
          </a:custGeom>
          <a:solidFill>
            <a:schemeClr val="tx2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algn="r"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46" name="Shape 2906">
            <a:extLst>
              <a:ext uri="{FF2B5EF4-FFF2-40B4-BE49-F238E27FC236}">
                <a16:creationId xmlns:a16="http://schemas.microsoft.com/office/drawing/2014/main" id="{E7E4F986-E019-7463-EA9E-574DD278A5AD}"/>
              </a:ext>
            </a:extLst>
          </p:cNvPr>
          <p:cNvSpPr/>
          <p:nvPr userDrawn="1"/>
        </p:nvSpPr>
        <p:spPr>
          <a:xfrm rot="10800000">
            <a:off x="3362589" y="3926227"/>
            <a:ext cx="27932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5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moveTo>
                  <a:pt x="9674" y="5053"/>
                </a:moveTo>
                <a:cubicBezTo>
                  <a:pt x="9585" y="4964"/>
                  <a:pt x="9463" y="4909"/>
                  <a:pt x="9327" y="4909"/>
                </a:cubicBezTo>
                <a:cubicBezTo>
                  <a:pt x="9056" y="4909"/>
                  <a:pt x="8836" y="5129"/>
                  <a:pt x="8836" y="5400"/>
                </a:cubicBezTo>
                <a:cubicBezTo>
                  <a:pt x="8836" y="5536"/>
                  <a:pt x="8891" y="5658"/>
                  <a:pt x="8980" y="5747"/>
                </a:cubicBezTo>
                <a:lnTo>
                  <a:pt x="13574" y="10800"/>
                </a:lnTo>
                <a:lnTo>
                  <a:pt x="8980" y="15853"/>
                </a:lnTo>
                <a:cubicBezTo>
                  <a:pt x="8891" y="15942"/>
                  <a:pt x="8836" y="16065"/>
                  <a:pt x="8836" y="16200"/>
                </a:cubicBezTo>
                <a:cubicBezTo>
                  <a:pt x="8836" y="16471"/>
                  <a:pt x="9056" y="16691"/>
                  <a:pt x="9327" y="16691"/>
                </a:cubicBezTo>
                <a:cubicBezTo>
                  <a:pt x="9463" y="16691"/>
                  <a:pt x="9585" y="16636"/>
                  <a:pt x="9674" y="16547"/>
                </a:cubicBezTo>
                <a:lnTo>
                  <a:pt x="14583" y="11147"/>
                </a:lnTo>
                <a:cubicBezTo>
                  <a:pt x="14672" y="11058"/>
                  <a:pt x="14727" y="10936"/>
                  <a:pt x="14727" y="10800"/>
                </a:cubicBezTo>
                <a:cubicBezTo>
                  <a:pt x="14727" y="10665"/>
                  <a:pt x="14672" y="10542"/>
                  <a:pt x="14583" y="10453"/>
                </a:cubicBezTo>
                <a:cubicBezTo>
                  <a:pt x="14583" y="10453"/>
                  <a:pt x="9674" y="5053"/>
                  <a:pt x="9674" y="5053"/>
                </a:cubicBezTo>
                <a:close/>
              </a:path>
            </a:pathLst>
          </a:custGeom>
          <a:solidFill>
            <a:schemeClr val="tx2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algn="r"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47" name="Shape 2906">
            <a:extLst>
              <a:ext uri="{FF2B5EF4-FFF2-40B4-BE49-F238E27FC236}">
                <a16:creationId xmlns:a16="http://schemas.microsoft.com/office/drawing/2014/main" id="{1EE02D2C-25AD-1BF9-01A2-0E8B7AC00E0A}"/>
              </a:ext>
            </a:extLst>
          </p:cNvPr>
          <p:cNvSpPr/>
          <p:nvPr userDrawn="1"/>
        </p:nvSpPr>
        <p:spPr>
          <a:xfrm rot="10800000">
            <a:off x="3360404" y="5332690"/>
            <a:ext cx="27932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5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moveTo>
                  <a:pt x="9674" y="5053"/>
                </a:moveTo>
                <a:cubicBezTo>
                  <a:pt x="9585" y="4964"/>
                  <a:pt x="9463" y="4909"/>
                  <a:pt x="9327" y="4909"/>
                </a:cubicBezTo>
                <a:cubicBezTo>
                  <a:pt x="9056" y="4909"/>
                  <a:pt x="8836" y="5129"/>
                  <a:pt x="8836" y="5400"/>
                </a:cubicBezTo>
                <a:cubicBezTo>
                  <a:pt x="8836" y="5536"/>
                  <a:pt x="8891" y="5658"/>
                  <a:pt x="8980" y="5747"/>
                </a:cubicBezTo>
                <a:lnTo>
                  <a:pt x="13574" y="10800"/>
                </a:lnTo>
                <a:lnTo>
                  <a:pt x="8980" y="15853"/>
                </a:lnTo>
                <a:cubicBezTo>
                  <a:pt x="8891" y="15942"/>
                  <a:pt x="8836" y="16065"/>
                  <a:pt x="8836" y="16200"/>
                </a:cubicBezTo>
                <a:cubicBezTo>
                  <a:pt x="8836" y="16471"/>
                  <a:pt x="9056" y="16691"/>
                  <a:pt x="9327" y="16691"/>
                </a:cubicBezTo>
                <a:cubicBezTo>
                  <a:pt x="9463" y="16691"/>
                  <a:pt x="9585" y="16636"/>
                  <a:pt x="9674" y="16547"/>
                </a:cubicBezTo>
                <a:lnTo>
                  <a:pt x="14583" y="11147"/>
                </a:lnTo>
                <a:cubicBezTo>
                  <a:pt x="14672" y="11058"/>
                  <a:pt x="14727" y="10936"/>
                  <a:pt x="14727" y="10800"/>
                </a:cubicBezTo>
                <a:cubicBezTo>
                  <a:pt x="14727" y="10665"/>
                  <a:pt x="14672" y="10542"/>
                  <a:pt x="14583" y="10453"/>
                </a:cubicBezTo>
                <a:cubicBezTo>
                  <a:pt x="14583" y="10453"/>
                  <a:pt x="9674" y="5053"/>
                  <a:pt x="9674" y="5053"/>
                </a:cubicBezTo>
                <a:close/>
              </a:path>
            </a:pathLst>
          </a:custGeom>
          <a:solidFill>
            <a:schemeClr val="tx2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algn="r"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69" name="Text Placeholder 67">
            <a:extLst>
              <a:ext uri="{FF2B5EF4-FFF2-40B4-BE49-F238E27FC236}">
                <a16:creationId xmlns:a16="http://schemas.microsoft.com/office/drawing/2014/main" id="{D199FD25-0644-97F5-7BD9-8F5E2E2AC32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106123" y="2996775"/>
            <a:ext cx="2799129" cy="50913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>
                <a:latin typeface="+mn-lt"/>
              </a:defRPr>
            </a:lvl1pPr>
          </a:lstStyle>
          <a:p>
            <a:pPr lvl="0"/>
            <a:r>
              <a:rPr lang="en-US"/>
              <a:t>Additional information</a:t>
            </a:r>
          </a:p>
        </p:txBody>
      </p:sp>
      <p:sp>
        <p:nvSpPr>
          <p:cNvPr id="71" name="Text Placeholder 67">
            <a:extLst>
              <a:ext uri="{FF2B5EF4-FFF2-40B4-BE49-F238E27FC236}">
                <a16:creationId xmlns:a16="http://schemas.microsoft.com/office/drawing/2014/main" id="{30EBC746-4F0D-B116-1318-52B146F469E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106123" y="4419742"/>
            <a:ext cx="2799129" cy="50913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>
                <a:latin typeface="+mn-lt"/>
              </a:defRPr>
            </a:lvl1pPr>
          </a:lstStyle>
          <a:p>
            <a:pPr lvl="0"/>
            <a:r>
              <a:rPr lang="en-US"/>
              <a:t>Additional information</a:t>
            </a:r>
          </a:p>
        </p:txBody>
      </p:sp>
      <p:sp>
        <p:nvSpPr>
          <p:cNvPr id="73" name="Text Placeholder 67">
            <a:extLst>
              <a:ext uri="{FF2B5EF4-FFF2-40B4-BE49-F238E27FC236}">
                <a16:creationId xmlns:a16="http://schemas.microsoft.com/office/drawing/2014/main" id="{CCF861BF-BEEC-9C71-2B82-EFD3E56948C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106123" y="5855426"/>
            <a:ext cx="2799129" cy="50913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>
                <a:latin typeface="+mn-lt"/>
              </a:defRPr>
            </a:lvl1pPr>
          </a:lstStyle>
          <a:p>
            <a:pPr lvl="0"/>
            <a:r>
              <a:rPr lang="en-US"/>
              <a:t>Additional information</a:t>
            </a:r>
          </a:p>
        </p:txBody>
      </p:sp>
      <p:sp>
        <p:nvSpPr>
          <p:cNvPr id="2" name="Text Placeholder 25">
            <a:extLst>
              <a:ext uri="{FF2B5EF4-FFF2-40B4-BE49-F238E27FC236}">
                <a16:creationId xmlns:a16="http://schemas.microsoft.com/office/drawing/2014/main" id="{FA9624C2-B348-5887-CCEB-65C410CA4A2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48617" y="667939"/>
            <a:ext cx="3317965" cy="1209829"/>
          </a:xfrm>
          <a:prstGeom prst="rect">
            <a:avLst/>
          </a:prstGeom>
        </p:spPr>
        <p:txBody>
          <a:bodyPr anchor="b"/>
          <a:lstStyle>
            <a:lvl1pPr marL="0" indent="0" algn="r">
              <a:buNone/>
              <a:defRPr lang="en-US" sz="3600" b="1" kern="1200" spc="300" dirty="0" smtClean="0">
                <a:solidFill>
                  <a:schemeClr val="tx2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SIDE ONE</a:t>
            </a:r>
          </a:p>
        </p:txBody>
      </p:sp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69ACB32C-C464-063D-E6C0-A74A6490202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587287" y="653414"/>
            <a:ext cx="3317965" cy="1209829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lang="en-US" sz="3600" b="1" kern="1200" spc="300" dirty="0" smtClean="0">
                <a:solidFill>
                  <a:schemeClr val="tx2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SIDE TWO</a:t>
            </a:r>
          </a:p>
        </p:txBody>
      </p:sp>
      <p:sp>
        <p:nvSpPr>
          <p:cNvPr id="7" name="Text Placeholder 24">
            <a:extLst>
              <a:ext uri="{FF2B5EF4-FFF2-40B4-BE49-F238E27FC236}">
                <a16:creationId xmlns:a16="http://schemas.microsoft.com/office/drawing/2014/main" id="{7F14E137-5EE0-75B3-869D-DC321FF086C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06123" y="2424404"/>
            <a:ext cx="2799128" cy="470045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lang="en-US" sz="1600" b="1" kern="1200" spc="300" dirty="0" smtClean="0">
                <a:solidFill>
                  <a:schemeClr val="tx2"/>
                </a:solidFill>
                <a:latin typeface="+mj-lt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TOPIC ONE</a:t>
            </a:r>
          </a:p>
        </p:txBody>
      </p:sp>
      <p:sp>
        <p:nvSpPr>
          <p:cNvPr id="9" name="Text Placeholder 24">
            <a:extLst>
              <a:ext uri="{FF2B5EF4-FFF2-40B4-BE49-F238E27FC236}">
                <a16:creationId xmlns:a16="http://schemas.microsoft.com/office/drawing/2014/main" id="{95866663-7115-FC5A-402F-F55697B97D4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106123" y="3830868"/>
            <a:ext cx="2799128" cy="470045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lang="en-US" sz="1600" b="1" kern="1200" spc="300" dirty="0" smtClean="0">
                <a:solidFill>
                  <a:schemeClr val="tx2"/>
                </a:solidFill>
                <a:latin typeface="+mj-lt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TOPIC TWO</a:t>
            </a:r>
          </a:p>
        </p:txBody>
      </p:sp>
      <p:sp>
        <p:nvSpPr>
          <p:cNvPr id="11" name="Text Placeholder 24">
            <a:extLst>
              <a:ext uri="{FF2B5EF4-FFF2-40B4-BE49-F238E27FC236}">
                <a16:creationId xmlns:a16="http://schemas.microsoft.com/office/drawing/2014/main" id="{97C8208A-35CD-0012-85F8-EA199F29B70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106123" y="5237331"/>
            <a:ext cx="2799128" cy="470045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lang="en-US" sz="1600" b="1" kern="1200" spc="300" dirty="0" smtClean="0">
                <a:solidFill>
                  <a:schemeClr val="tx2"/>
                </a:solidFill>
                <a:latin typeface="+mj-lt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TOPIC THREE</a:t>
            </a:r>
          </a:p>
        </p:txBody>
      </p:sp>
      <p:sp>
        <p:nvSpPr>
          <p:cNvPr id="21" name="Text Placeholder 67">
            <a:extLst>
              <a:ext uri="{FF2B5EF4-FFF2-40B4-BE49-F238E27FC236}">
                <a16:creationId xmlns:a16="http://schemas.microsoft.com/office/drawing/2014/main" id="{0B2375B3-DBA9-A0B1-EF32-BBA70A03A69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48617" y="2996775"/>
            <a:ext cx="2799129" cy="50913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200">
                <a:latin typeface="+mn-lt"/>
              </a:defRPr>
            </a:lvl1pPr>
          </a:lstStyle>
          <a:p>
            <a:pPr lvl="0"/>
            <a:r>
              <a:rPr lang="en-US"/>
              <a:t>Additional information</a:t>
            </a:r>
          </a:p>
        </p:txBody>
      </p:sp>
      <p:sp>
        <p:nvSpPr>
          <p:cNvPr id="22" name="Text Placeholder 67">
            <a:extLst>
              <a:ext uri="{FF2B5EF4-FFF2-40B4-BE49-F238E27FC236}">
                <a16:creationId xmlns:a16="http://schemas.microsoft.com/office/drawing/2014/main" id="{BD7AB08A-8708-466E-E667-DFBAB6C19B3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48617" y="4419742"/>
            <a:ext cx="2799129" cy="50913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200">
                <a:latin typeface="+mn-lt"/>
              </a:defRPr>
            </a:lvl1pPr>
          </a:lstStyle>
          <a:p>
            <a:pPr lvl="0"/>
            <a:r>
              <a:rPr lang="en-US"/>
              <a:t>Additional information</a:t>
            </a:r>
          </a:p>
        </p:txBody>
      </p:sp>
      <p:sp>
        <p:nvSpPr>
          <p:cNvPr id="23" name="Text Placeholder 67">
            <a:extLst>
              <a:ext uri="{FF2B5EF4-FFF2-40B4-BE49-F238E27FC236}">
                <a16:creationId xmlns:a16="http://schemas.microsoft.com/office/drawing/2014/main" id="{8CF2D81E-E748-45BF-5164-8D3E23DA480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48617" y="5855426"/>
            <a:ext cx="2799129" cy="50913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200">
                <a:latin typeface="+mn-lt"/>
              </a:defRPr>
            </a:lvl1pPr>
          </a:lstStyle>
          <a:p>
            <a:pPr lvl="0"/>
            <a:r>
              <a:rPr lang="en-US"/>
              <a:t>Additional information</a:t>
            </a:r>
          </a:p>
        </p:txBody>
      </p:sp>
      <p:sp>
        <p:nvSpPr>
          <p:cNvPr id="24" name="Text Placeholder 24">
            <a:extLst>
              <a:ext uri="{FF2B5EF4-FFF2-40B4-BE49-F238E27FC236}">
                <a16:creationId xmlns:a16="http://schemas.microsoft.com/office/drawing/2014/main" id="{5C8F81A7-8993-4BA9-6EE6-95F3EC8196C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48617" y="2424404"/>
            <a:ext cx="2799128" cy="470045"/>
          </a:xfrm>
          <a:prstGeom prst="rect">
            <a:avLst/>
          </a:prstGeom>
        </p:spPr>
        <p:txBody>
          <a:bodyPr anchor="ctr"/>
          <a:lstStyle>
            <a:lvl1pPr marL="0" indent="0" algn="r">
              <a:lnSpc>
                <a:spcPct val="100000"/>
              </a:lnSpc>
              <a:buNone/>
              <a:defRPr lang="en-US" sz="1600" b="1" kern="1200" spc="300" dirty="0" smtClean="0">
                <a:solidFill>
                  <a:schemeClr val="tx2"/>
                </a:solidFill>
                <a:latin typeface="+mj-lt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TOPIC ONE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8690712F-9E52-4498-567D-430BDF577EBF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48617" y="3830868"/>
            <a:ext cx="2799128" cy="470045"/>
          </a:xfrm>
          <a:prstGeom prst="rect">
            <a:avLst/>
          </a:prstGeom>
        </p:spPr>
        <p:txBody>
          <a:bodyPr anchor="ctr"/>
          <a:lstStyle>
            <a:lvl1pPr marL="0" indent="0" algn="r">
              <a:lnSpc>
                <a:spcPct val="100000"/>
              </a:lnSpc>
              <a:buNone/>
              <a:defRPr lang="en-US" sz="1600" b="1" kern="1200" spc="300" dirty="0" smtClean="0">
                <a:solidFill>
                  <a:schemeClr val="tx2"/>
                </a:solidFill>
                <a:latin typeface="+mj-lt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TOPIC TWO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1AA418E7-8CF1-85E5-D8E9-322F0DE1ADE9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48617" y="5237331"/>
            <a:ext cx="2799128" cy="470045"/>
          </a:xfrm>
          <a:prstGeom prst="rect">
            <a:avLst/>
          </a:prstGeom>
        </p:spPr>
        <p:txBody>
          <a:bodyPr anchor="ctr"/>
          <a:lstStyle>
            <a:lvl1pPr marL="0" indent="0" algn="r">
              <a:lnSpc>
                <a:spcPct val="100000"/>
              </a:lnSpc>
              <a:buNone/>
              <a:defRPr lang="en-US" sz="1600" b="1" kern="1200" spc="300" dirty="0" smtClean="0">
                <a:solidFill>
                  <a:schemeClr val="tx2"/>
                </a:solidFill>
                <a:latin typeface="+mj-lt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TOPIC THREE</a:t>
            </a:r>
          </a:p>
        </p:txBody>
      </p:sp>
      <p:pic>
        <p:nvPicPr>
          <p:cNvPr id="3" name="Picture Placeholder 17" descr="A group of children running in a hallway&#10;&#10;Description automatically generated">
            <a:extLst>
              <a:ext uri="{FF2B5EF4-FFF2-40B4-BE49-F238E27FC236}">
                <a16:creationId xmlns:a16="http://schemas.microsoft.com/office/drawing/2014/main" id="{8D9D28CF-A767-7140-B6AC-15409FA6CD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56844" y="0"/>
            <a:ext cx="42783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961911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A7D29E6-C6DB-2FDF-0A8D-120A49F0BBF3}"/>
              </a:ext>
            </a:extLst>
          </p:cNvPr>
          <p:cNvCxnSpPr>
            <a:cxnSpLocks/>
          </p:cNvCxnSpPr>
          <p:nvPr userDrawn="1"/>
        </p:nvCxnSpPr>
        <p:spPr>
          <a:xfrm>
            <a:off x="6228760" y="6531429"/>
            <a:ext cx="2849253" cy="0"/>
          </a:xfrm>
          <a:prstGeom prst="line">
            <a:avLst/>
          </a:prstGeom>
          <a:ln w="12700">
            <a:solidFill>
              <a:srgbClr val="2E3B4A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5C649A75-DC48-983A-F31E-3F851E97A07B}"/>
              </a:ext>
            </a:extLst>
          </p:cNvPr>
          <p:cNvSpPr txBox="1"/>
          <p:nvPr userDrawn="1"/>
        </p:nvSpPr>
        <p:spPr>
          <a:xfrm>
            <a:off x="8415688" y="6393027"/>
            <a:ext cx="3371850" cy="2616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spc="300">
                <a:solidFill>
                  <a:srgbClr val="2E3B4A"/>
                </a:solidFill>
                <a:latin typeface="Century Gothic" panose="020B0502020202020204" pitchFamily="34" charset="0"/>
              </a:rPr>
              <a:t>MICHIGAN.GOV/MSHDA</a:t>
            </a:r>
          </a:p>
        </p:txBody>
      </p:sp>
      <p:sp>
        <p:nvSpPr>
          <p:cNvPr id="2" name="Text Placeholder 25">
            <a:extLst>
              <a:ext uri="{FF2B5EF4-FFF2-40B4-BE49-F238E27FC236}">
                <a16:creationId xmlns:a16="http://schemas.microsoft.com/office/drawing/2014/main" id="{86B58BA6-4FB0-18DB-794B-7CF1DA85B7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25456" y="1125528"/>
            <a:ext cx="4799013" cy="604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3600" b="1" kern="1200" spc="300" dirty="0" smtClean="0">
                <a:solidFill>
                  <a:schemeClr val="tx2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22CB89-E060-98F4-486D-58FF22766B4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525455" y="786225"/>
            <a:ext cx="4799013" cy="2569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 spc="600">
                <a:latin typeface="+mj-lt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07290F-D4C5-A316-090F-DF062D674F6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884254" y="2294246"/>
            <a:ext cx="4233861" cy="29427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/>
            </a:lvl1pPr>
          </a:lstStyle>
          <a:p>
            <a:pPr lvl="0"/>
            <a:r>
              <a:rPr lang="en-US"/>
              <a:t>KEY POINT ONE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32C2572-2AA8-CCC2-0985-74C560E2355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884988" y="2639576"/>
            <a:ext cx="4233862" cy="4714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/>
              <a:t>Additional Text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C66D18AE-734A-1385-406B-B4F0E90C49B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883520" y="3279551"/>
            <a:ext cx="4233861" cy="29427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/>
            </a:lvl1pPr>
          </a:lstStyle>
          <a:p>
            <a:pPr lvl="0"/>
            <a:r>
              <a:rPr lang="en-US"/>
              <a:t>KEY POINT TWO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50B1EF0B-FE16-FDF8-CBD4-12098769CE4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884254" y="3624881"/>
            <a:ext cx="4233862" cy="4714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/>
              <a:t>Additional Text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4BA40A57-758B-7812-24E9-E21F1AA812A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882785" y="4263550"/>
            <a:ext cx="4233861" cy="29427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/>
            </a:lvl1pPr>
          </a:lstStyle>
          <a:p>
            <a:pPr lvl="0"/>
            <a:r>
              <a:rPr lang="en-US"/>
              <a:t>KEY POINT THREE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2CC1CDD5-6467-D9BD-D6F3-66E518E3DB8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883519" y="4608880"/>
            <a:ext cx="4233862" cy="4714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/>
              <a:t>Additional Text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B3503FCD-880E-28FC-EE61-B7E47DD8334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882050" y="5254958"/>
            <a:ext cx="4233861" cy="29427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/>
            </a:lvl1pPr>
          </a:lstStyle>
          <a:p>
            <a:pPr lvl="0"/>
            <a:r>
              <a:rPr lang="en-US"/>
              <a:t>KEY POINT FOUR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65271100-556A-9F4D-3DD1-BF300EF86D5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882784" y="5600288"/>
            <a:ext cx="4233862" cy="4714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/>
              <a:t>Additional Text</a:t>
            </a:r>
          </a:p>
        </p:txBody>
      </p:sp>
      <p:pic>
        <p:nvPicPr>
          <p:cNvPr id="4" name="Picture Placeholder 13" descr="A person carrying a child on her back&#10;&#10;Description automatically generated">
            <a:extLst>
              <a:ext uri="{FF2B5EF4-FFF2-40B4-BE49-F238E27FC236}">
                <a16:creationId xmlns:a16="http://schemas.microsoft.com/office/drawing/2014/main" id="{7701F86D-8514-36A3-1B52-467D51F809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56657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012413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A7D29E6-C6DB-2FDF-0A8D-120A49F0BBF3}"/>
              </a:ext>
            </a:extLst>
          </p:cNvPr>
          <p:cNvCxnSpPr>
            <a:cxnSpLocks/>
          </p:cNvCxnSpPr>
          <p:nvPr userDrawn="1"/>
        </p:nvCxnSpPr>
        <p:spPr>
          <a:xfrm>
            <a:off x="6228760" y="6531429"/>
            <a:ext cx="2849253" cy="0"/>
          </a:xfrm>
          <a:prstGeom prst="line">
            <a:avLst/>
          </a:prstGeom>
          <a:ln w="12700">
            <a:solidFill>
              <a:srgbClr val="2E3B4A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5C649A75-DC48-983A-F31E-3F851E97A07B}"/>
              </a:ext>
            </a:extLst>
          </p:cNvPr>
          <p:cNvSpPr txBox="1"/>
          <p:nvPr userDrawn="1"/>
        </p:nvSpPr>
        <p:spPr>
          <a:xfrm>
            <a:off x="8415688" y="6393027"/>
            <a:ext cx="3371850" cy="2616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spc="300">
                <a:solidFill>
                  <a:srgbClr val="2E3B4A"/>
                </a:solidFill>
                <a:latin typeface="Century Gothic" panose="020B0502020202020204" pitchFamily="34" charset="0"/>
              </a:rPr>
              <a:t>MICHIGAN.GOV/MSHDA</a:t>
            </a:r>
          </a:p>
        </p:txBody>
      </p:sp>
      <p:sp>
        <p:nvSpPr>
          <p:cNvPr id="2" name="Text Placeholder 25">
            <a:extLst>
              <a:ext uri="{FF2B5EF4-FFF2-40B4-BE49-F238E27FC236}">
                <a16:creationId xmlns:a16="http://schemas.microsoft.com/office/drawing/2014/main" id="{86B58BA6-4FB0-18DB-794B-7CF1DA85B7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25456" y="1125528"/>
            <a:ext cx="4799013" cy="604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3600" b="1" kern="1200" spc="300" dirty="0" smtClean="0">
                <a:solidFill>
                  <a:schemeClr val="tx2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22CB89-E060-98F4-486D-58FF22766B4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525455" y="786225"/>
            <a:ext cx="4799013" cy="2569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 spc="600">
                <a:latin typeface="+mj-lt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07290F-D4C5-A316-090F-DF062D674F6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884254" y="2294246"/>
            <a:ext cx="4233861" cy="29427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/>
            </a:lvl1pPr>
          </a:lstStyle>
          <a:p>
            <a:pPr lvl="0"/>
            <a:r>
              <a:rPr lang="en-US"/>
              <a:t>KEY POINT ONE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32C2572-2AA8-CCC2-0985-74C560E2355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884988" y="2639576"/>
            <a:ext cx="4233862" cy="4714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/>
              <a:t>Additional Text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C66D18AE-734A-1385-406B-B4F0E90C49B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883520" y="3279551"/>
            <a:ext cx="4233861" cy="29427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/>
            </a:lvl1pPr>
          </a:lstStyle>
          <a:p>
            <a:pPr lvl="0"/>
            <a:r>
              <a:rPr lang="en-US"/>
              <a:t>KEY POINT TWO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50B1EF0B-FE16-FDF8-CBD4-12098769CE4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884254" y="3624881"/>
            <a:ext cx="4233862" cy="4714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/>
              <a:t>Additional Text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4BA40A57-758B-7812-24E9-E21F1AA812A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882785" y="4263550"/>
            <a:ext cx="4233861" cy="29427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/>
            </a:lvl1pPr>
          </a:lstStyle>
          <a:p>
            <a:pPr lvl="0"/>
            <a:r>
              <a:rPr lang="en-US"/>
              <a:t>KEY POINT THREE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2CC1CDD5-6467-D9BD-D6F3-66E518E3DB8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883519" y="4608880"/>
            <a:ext cx="4233862" cy="4714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/>
              <a:t>Additional Text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B3503FCD-880E-28FC-EE61-B7E47DD8334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882050" y="5254958"/>
            <a:ext cx="4233861" cy="29427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/>
            </a:lvl1pPr>
          </a:lstStyle>
          <a:p>
            <a:pPr lvl="0"/>
            <a:r>
              <a:rPr lang="en-US"/>
              <a:t>KEY POINT FOUR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65271100-556A-9F4D-3DD1-BF300EF86D5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882784" y="5600288"/>
            <a:ext cx="4233862" cy="4714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/>
              <a:t>Additional Text</a:t>
            </a:r>
          </a:p>
        </p:txBody>
      </p:sp>
      <p:pic>
        <p:nvPicPr>
          <p:cNvPr id="4" name="Picture Placeholder 13" descr="A group of men and a baby&#10;&#10;Description automatically generated">
            <a:extLst>
              <a:ext uri="{FF2B5EF4-FFF2-40B4-BE49-F238E27FC236}">
                <a16:creationId xmlns:a16="http://schemas.microsoft.com/office/drawing/2014/main" id="{7701F86D-8514-36A3-1B52-467D51F809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56657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055975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A7D29E6-C6DB-2FDF-0A8D-120A49F0BBF3}"/>
              </a:ext>
            </a:extLst>
          </p:cNvPr>
          <p:cNvCxnSpPr>
            <a:cxnSpLocks/>
          </p:cNvCxnSpPr>
          <p:nvPr userDrawn="1"/>
        </p:nvCxnSpPr>
        <p:spPr>
          <a:xfrm>
            <a:off x="6228760" y="6531429"/>
            <a:ext cx="2849253" cy="0"/>
          </a:xfrm>
          <a:prstGeom prst="line">
            <a:avLst/>
          </a:prstGeom>
          <a:ln w="12700">
            <a:solidFill>
              <a:srgbClr val="2E3B4A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5C649A75-DC48-983A-F31E-3F851E97A07B}"/>
              </a:ext>
            </a:extLst>
          </p:cNvPr>
          <p:cNvSpPr txBox="1"/>
          <p:nvPr userDrawn="1"/>
        </p:nvSpPr>
        <p:spPr>
          <a:xfrm>
            <a:off x="8415688" y="6393027"/>
            <a:ext cx="3371850" cy="2616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spc="300">
                <a:solidFill>
                  <a:srgbClr val="2E3B4A"/>
                </a:solidFill>
                <a:latin typeface="Century Gothic" panose="020B0502020202020204" pitchFamily="34" charset="0"/>
              </a:rPr>
              <a:t>MICHIGAN.GOV/MSHDA</a:t>
            </a:r>
          </a:p>
        </p:txBody>
      </p:sp>
      <p:sp>
        <p:nvSpPr>
          <p:cNvPr id="2" name="Text Placeholder 25">
            <a:extLst>
              <a:ext uri="{FF2B5EF4-FFF2-40B4-BE49-F238E27FC236}">
                <a16:creationId xmlns:a16="http://schemas.microsoft.com/office/drawing/2014/main" id="{86B58BA6-4FB0-18DB-794B-7CF1DA85B7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25456" y="1125528"/>
            <a:ext cx="4799013" cy="604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3600" b="1" kern="1200" spc="300" dirty="0" smtClean="0">
                <a:solidFill>
                  <a:schemeClr val="tx2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22CB89-E060-98F4-486D-58FF22766B4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525455" y="786225"/>
            <a:ext cx="4799013" cy="2569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 spc="600">
                <a:latin typeface="+mj-lt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07290F-D4C5-A316-090F-DF062D674F6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884254" y="2294246"/>
            <a:ext cx="4233861" cy="29427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/>
            </a:lvl1pPr>
          </a:lstStyle>
          <a:p>
            <a:pPr lvl="0"/>
            <a:r>
              <a:rPr lang="en-US"/>
              <a:t>KEY POINT ONE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32C2572-2AA8-CCC2-0985-74C560E2355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884988" y="2639576"/>
            <a:ext cx="4233862" cy="4714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/>
              <a:t>Additional Text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C66D18AE-734A-1385-406B-B4F0E90C49B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883520" y="3279551"/>
            <a:ext cx="4233861" cy="29427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/>
            </a:lvl1pPr>
          </a:lstStyle>
          <a:p>
            <a:pPr lvl="0"/>
            <a:r>
              <a:rPr lang="en-US"/>
              <a:t>KEY POINT TWO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50B1EF0B-FE16-FDF8-CBD4-12098769CE4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884254" y="3624881"/>
            <a:ext cx="4233862" cy="4714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/>
              <a:t>Additional Text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4BA40A57-758B-7812-24E9-E21F1AA812A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882785" y="4263550"/>
            <a:ext cx="4233861" cy="29427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/>
            </a:lvl1pPr>
          </a:lstStyle>
          <a:p>
            <a:pPr lvl="0"/>
            <a:r>
              <a:rPr lang="en-US"/>
              <a:t>KEY POINT THREE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2CC1CDD5-6467-D9BD-D6F3-66E518E3DB8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883519" y="4608880"/>
            <a:ext cx="4233862" cy="4714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/>
              <a:t>Additional Text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B3503FCD-880E-28FC-EE61-B7E47DD8334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882050" y="5254958"/>
            <a:ext cx="4233861" cy="29427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/>
            </a:lvl1pPr>
          </a:lstStyle>
          <a:p>
            <a:pPr lvl="0"/>
            <a:r>
              <a:rPr lang="en-US"/>
              <a:t>KEY POINT FOUR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65271100-556A-9F4D-3DD1-BF300EF86D5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882784" y="5600288"/>
            <a:ext cx="4233862" cy="4714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/>
              <a:t>Additional Text</a:t>
            </a:r>
          </a:p>
        </p:txBody>
      </p:sp>
      <p:pic>
        <p:nvPicPr>
          <p:cNvPr id="4" name="Picture Placeholder 13" descr="A house with a porch and a driveway&#10;&#10;Description automatically generated">
            <a:extLst>
              <a:ext uri="{FF2B5EF4-FFF2-40B4-BE49-F238E27FC236}">
                <a16:creationId xmlns:a16="http://schemas.microsoft.com/office/drawing/2014/main" id="{7701F86D-8514-36A3-1B52-467D51F809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56657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228618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0ECF05D-0D0F-2F1D-512E-111C5D9673C2}"/>
              </a:ext>
            </a:extLst>
          </p:cNvPr>
          <p:cNvCxnSpPr>
            <a:cxnSpLocks/>
          </p:cNvCxnSpPr>
          <p:nvPr userDrawn="1"/>
        </p:nvCxnSpPr>
        <p:spPr>
          <a:xfrm>
            <a:off x="685799" y="6531429"/>
            <a:ext cx="2849253" cy="0"/>
          </a:xfrm>
          <a:prstGeom prst="line">
            <a:avLst/>
          </a:prstGeom>
          <a:ln w="12700">
            <a:solidFill>
              <a:srgbClr val="2E3B4A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C5D273F-F618-AA16-8EC1-770EFCF9BA03}"/>
              </a:ext>
            </a:extLst>
          </p:cNvPr>
          <p:cNvSpPr txBox="1"/>
          <p:nvPr userDrawn="1"/>
        </p:nvSpPr>
        <p:spPr>
          <a:xfrm>
            <a:off x="2872727" y="6393027"/>
            <a:ext cx="3371850" cy="2616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spc="300">
                <a:solidFill>
                  <a:srgbClr val="2E3B4A"/>
                </a:solidFill>
                <a:latin typeface="Century Gothic" panose="020B0502020202020204" pitchFamily="34" charset="0"/>
              </a:rPr>
              <a:t>MICHIGAN.GOV/MSHDA</a:t>
            </a:r>
          </a:p>
        </p:txBody>
      </p:sp>
      <p:sp>
        <p:nvSpPr>
          <p:cNvPr id="5" name="Text Placeholder 25">
            <a:extLst>
              <a:ext uri="{FF2B5EF4-FFF2-40B4-BE49-F238E27FC236}">
                <a16:creationId xmlns:a16="http://schemas.microsoft.com/office/drawing/2014/main" id="{26374D2A-5030-8273-4642-F738441B312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66775" y="1125528"/>
            <a:ext cx="4799013" cy="604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3600" b="1" kern="1200" spc="300" dirty="0" smtClean="0">
                <a:solidFill>
                  <a:schemeClr val="tx2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C0D5DDC-6CBB-31BF-8A62-C6915C127D8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66774" y="786225"/>
            <a:ext cx="4799013" cy="2569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 spc="600">
                <a:latin typeface="+mj-lt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E0704388-AC57-8045-535C-1820E6B49BB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25573" y="2294246"/>
            <a:ext cx="4233861" cy="29427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/>
            </a:lvl1pPr>
          </a:lstStyle>
          <a:p>
            <a:pPr lvl="0"/>
            <a:r>
              <a:rPr lang="en-US"/>
              <a:t>KEY POINT ONE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BCA7DE0E-9208-8B4F-2D9B-7A0ACA7A28D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26307" y="2639576"/>
            <a:ext cx="4233862" cy="4714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/>
              <a:t>Additional Text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9A03554C-FDCE-9365-3766-A7D8FD4853E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224839" y="3279551"/>
            <a:ext cx="4233861" cy="29427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/>
            </a:lvl1pPr>
          </a:lstStyle>
          <a:p>
            <a:pPr lvl="0"/>
            <a:r>
              <a:rPr lang="en-US"/>
              <a:t>KEY POINT TWO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18DEA7DC-AC50-3289-D38C-5445684F113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225573" y="3624881"/>
            <a:ext cx="4233862" cy="4714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/>
              <a:t>Additional Text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967BB321-C198-EBE7-3596-463FEFFA565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224104" y="4263550"/>
            <a:ext cx="4233861" cy="29427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/>
            </a:lvl1pPr>
          </a:lstStyle>
          <a:p>
            <a:pPr lvl="0"/>
            <a:r>
              <a:rPr lang="en-US"/>
              <a:t>KEY POINT THREE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48C00A42-A573-43DB-A2A0-916F996336F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224838" y="4608880"/>
            <a:ext cx="4233862" cy="4714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/>
              <a:t>Additional Text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A337515B-3556-E733-A508-02FD62C6C54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223369" y="5254958"/>
            <a:ext cx="4233861" cy="29427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/>
            </a:lvl1pPr>
          </a:lstStyle>
          <a:p>
            <a:pPr lvl="0"/>
            <a:r>
              <a:rPr lang="en-US"/>
              <a:t>KEY POINT FOUR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690CF537-8FB3-1F49-AD04-84A541FB70F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224103" y="5600288"/>
            <a:ext cx="4233862" cy="4714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/>
              <a:t>Additional Text</a:t>
            </a:r>
          </a:p>
        </p:txBody>
      </p:sp>
      <p:pic>
        <p:nvPicPr>
          <p:cNvPr id="15" name="Picture Placeholder 13" descr="Men carrying boxes in a hallway&#10;&#10;Description automatically generated">
            <a:extLst>
              <a:ext uri="{FF2B5EF4-FFF2-40B4-BE49-F238E27FC236}">
                <a16:creationId xmlns:a16="http://schemas.microsoft.com/office/drawing/2014/main" id="{44EF0A39-97BF-10C5-18BC-B5AAF365CF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6213" y="0"/>
            <a:ext cx="56657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294858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0ECF05D-0D0F-2F1D-512E-111C5D9673C2}"/>
              </a:ext>
            </a:extLst>
          </p:cNvPr>
          <p:cNvCxnSpPr>
            <a:cxnSpLocks/>
          </p:cNvCxnSpPr>
          <p:nvPr userDrawn="1"/>
        </p:nvCxnSpPr>
        <p:spPr>
          <a:xfrm>
            <a:off x="685799" y="6531429"/>
            <a:ext cx="2849253" cy="0"/>
          </a:xfrm>
          <a:prstGeom prst="line">
            <a:avLst/>
          </a:prstGeom>
          <a:ln w="12700">
            <a:solidFill>
              <a:srgbClr val="2E3B4A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C5D273F-F618-AA16-8EC1-770EFCF9BA03}"/>
              </a:ext>
            </a:extLst>
          </p:cNvPr>
          <p:cNvSpPr txBox="1"/>
          <p:nvPr userDrawn="1"/>
        </p:nvSpPr>
        <p:spPr>
          <a:xfrm>
            <a:off x="2872727" y="6393027"/>
            <a:ext cx="3371850" cy="2616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spc="300">
                <a:solidFill>
                  <a:srgbClr val="2E3B4A"/>
                </a:solidFill>
                <a:latin typeface="Century Gothic" panose="020B0502020202020204" pitchFamily="34" charset="0"/>
              </a:rPr>
              <a:t>MICHIGAN.GOV/MSHDA</a:t>
            </a:r>
          </a:p>
        </p:txBody>
      </p:sp>
      <p:sp>
        <p:nvSpPr>
          <p:cNvPr id="5" name="Text Placeholder 25">
            <a:extLst>
              <a:ext uri="{FF2B5EF4-FFF2-40B4-BE49-F238E27FC236}">
                <a16:creationId xmlns:a16="http://schemas.microsoft.com/office/drawing/2014/main" id="{26374D2A-5030-8273-4642-F738441B312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66775" y="1125528"/>
            <a:ext cx="4799013" cy="604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3600" b="1" kern="1200" spc="300" dirty="0" smtClean="0">
                <a:solidFill>
                  <a:schemeClr val="tx2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C0D5DDC-6CBB-31BF-8A62-C6915C127D8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66774" y="786225"/>
            <a:ext cx="4799013" cy="2569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 spc="600">
                <a:latin typeface="+mj-lt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E0704388-AC57-8045-535C-1820E6B49BB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25573" y="2294246"/>
            <a:ext cx="4233861" cy="29427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/>
            </a:lvl1pPr>
          </a:lstStyle>
          <a:p>
            <a:pPr lvl="0"/>
            <a:r>
              <a:rPr lang="en-US"/>
              <a:t>KEY POINT ONE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BCA7DE0E-9208-8B4F-2D9B-7A0ACA7A28D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26307" y="2639576"/>
            <a:ext cx="4233862" cy="4714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/>
              <a:t>Additional Text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9A03554C-FDCE-9365-3766-A7D8FD4853E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224839" y="3279551"/>
            <a:ext cx="4233861" cy="29427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/>
            </a:lvl1pPr>
          </a:lstStyle>
          <a:p>
            <a:pPr lvl="0"/>
            <a:r>
              <a:rPr lang="en-US"/>
              <a:t>KEY POINT TWO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18DEA7DC-AC50-3289-D38C-5445684F113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225573" y="3624881"/>
            <a:ext cx="4233862" cy="4714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/>
              <a:t>Additional Text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967BB321-C198-EBE7-3596-463FEFFA565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224104" y="4263550"/>
            <a:ext cx="4233861" cy="29427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/>
            </a:lvl1pPr>
          </a:lstStyle>
          <a:p>
            <a:pPr lvl="0"/>
            <a:r>
              <a:rPr lang="en-US"/>
              <a:t>KEY POINT THREE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48C00A42-A573-43DB-A2A0-916F996336F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224838" y="4608880"/>
            <a:ext cx="4233862" cy="4714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/>
              <a:t>Additional Text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A337515B-3556-E733-A508-02FD62C6C54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223369" y="5254958"/>
            <a:ext cx="4233861" cy="29427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/>
            </a:lvl1pPr>
          </a:lstStyle>
          <a:p>
            <a:pPr lvl="0"/>
            <a:r>
              <a:rPr lang="en-US"/>
              <a:t>KEY POINT FOUR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690CF537-8FB3-1F49-AD04-84A541FB70F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224103" y="5600288"/>
            <a:ext cx="4233862" cy="4714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/>
              <a:t>Additional Text</a:t>
            </a:r>
          </a:p>
        </p:txBody>
      </p:sp>
      <p:pic>
        <p:nvPicPr>
          <p:cNvPr id="15" name="Picture Placeholder 13" descr="A group of women in a kitchen&#10;&#10;Description automatically generated">
            <a:extLst>
              <a:ext uri="{FF2B5EF4-FFF2-40B4-BE49-F238E27FC236}">
                <a16:creationId xmlns:a16="http://schemas.microsoft.com/office/drawing/2014/main" id="{44EF0A39-97BF-10C5-18BC-B5AAF365CF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6213" y="0"/>
            <a:ext cx="56657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634433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0ECF05D-0D0F-2F1D-512E-111C5D9673C2}"/>
              </a:ext>
            </a:extLst>
          </p:cNvPr>
          <p:cNvCxnSpPr>
            <a:cxnSpLocks/>
          </p:cNvCxnSpPr>
          <p:nvPr userDrawn="1"/>
        </p:nvCxnSpPr>
        <p:spPr>
          <a:xfrm>
            <a:off x="685799" y="6531429"/>
            <a:ext cx="2849253" cy="0"/>
          </a:xfrm>
          <a:prstGeom prst="line">
            <a:avLst/>
          </a:prstGeom>
          <a:ln w="12700">
            <a:solidFill>
              <a:srgbClr val="2E3B4A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C5D273F-F618-AA16-8EC1-770EFCF9BA03}"/>
              </a:ext>
            </a:extLst>
          </p:cNvPr>
          <p:cNvSpPr txBox="1"/>
          <p:nvPr userDrawn="1"/>
        </p:nvSpPr>
        <p:spPr>
          <a:xfrm>
            <a:off x="2872727" y="6393027"/>
            <a:ext cx="3371850" cy="2616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spc="300">
                <a:solidFill>
                  <a:srgbClr val="2E3B4A"/>
                </a:solidFill>
                <a:latin typeface="Century Gothic" panose="020B0502020202020204" pitchFamily="34" charset="0"/>
              </a:rPr>
              <a:t>MICHIGAN.GOV/MSHDA</a:t>
            </a:r>
          </a:p>
        </p:txBody>
      </p:sp>
      <p:sp>
        <p:nvSpPr>
          <p:cNvPr id="5" name="Text Placeholder 25">
            <a:extLst>
              <a:ext uri="{FF2B5EF4-FFF2-40B4-BE49-F238E27FC236}">
                <a16:creationId xmlns:a16="http://schemas.microsoft.com/office/drawing/2014/main" id="{26374D2A-5030-8273-4642-F738441B312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66775" y="1125528"/>
            <a:ext cx="4799013" cy="604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3600" b="1" kern="1200" spc="300" dirty="0" smtClean="0">
                <a:solidFill>
                  <a:schemeClr val="tx2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C0D5DDC-6CBB-31BF-8A62-C6915C127D8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66774" y="786225"/>
            <a:ext cx="4799013" cy="2569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 spc="600">
                <a:latin typeface="+mj-lt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E0704388-AC57-8045-535C-1820E6B49BB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25573" y="2294246"/>
            <a:ext cx="4233861" cy="29427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/>
            </a:lvl1pPr>
          </a:lstStyle>
          <a:p>
            <a:pPr lvl="0"/>
            <a:r>
              <a:rPr lang="en-US"/>
              <a:t>KEY POINT ONE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BCA7DE0E-9208-8B4F-2D9B-7A0ACA7A28D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26307" y="2639576"/>
            <a:ext cx="4233862" cy="4714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/>
              <a:t>Additional Text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9A03554C-FDCE-9365-3766-A7D8FD4853E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224839" y="3279551"/>
            <a:ext cx="4233861" cy="29427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/>
            </a:lvl1pPr>
          </a:lstStyle>
          <a:p>
            <a:pPr lvl="0"/>
            <a:r>
              <a:rPr lang="en-US"/>
              <a:t>KEY POINT TWO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18DEA7DC-AC50-3289-D38C-5445684F113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225573" y="3624881"/>
            <a:ext cx="4233862" cy="4714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/>
              <a:t>Additional Text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967BB321-C198-EBE7-3596-463FEFFA565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224104" y="4263550"/>
            <a:ext cx="4233861" cy="29427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/>
            </a:lvl1pPr>
          </a:lstStyle>
          <a:p>
            <a:pPr lvl="0"/>
            <a:r>
              <a:rPr lang="en-US"/>
              <a:t>KEY POINT THREE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48C00A42-A573-43DB-A2A0-916F996336F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224838" y="4608880"/>
            <a:ext cx="4233862" cy="4714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/>
              <a:t>Additional Text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A337515B-3556-E733-A508-02FD62C6C54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223369" y="5254958"/>
            <a:ext cx="4233861" cy="29427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/>
            </a:lvl1pPr>
          </a:lstStyle>
          <a:p>
            <a:pPr lvl="0"/>
            <a:r>
              <a:rPr lang="en-US"/>
              <a:t>KEY POINT FOUR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690CF537-8FB3-1F49-AD04-84A541FB70F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224103" y="5600288"/>
            <a:ext cx="4233862" cy="4714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/>
              <a:t>Additional Text</a:t>
            </a:r>
          </a:p>
        </p:txBody>
      </p:sp>
      <p:pic>
        <p:nvPicPr>
          <p:cNvPr id="15" name="Picture Placeholder 13" descr="A person hugging a person&#10;&#10;Description automatically generated">
            <a:extLst>
              <a:ext uri="{FF2B5EF4-FFF2-40B4-BE49-F238E27FC236}">
                <a16:creationId xmlns:a16="http://schemas.microsoft.com/office/drawing/2014/main" id="{44EF0A39-97BF-10C5-18BC-B5AAF365CF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6213" y="0"/>
            <a:ext cx="56657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102890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3" descr="A person and child playing video games">
            <a:extLst>
              <a:ext uri="{FF2B5EF4-FFF2-40B4-BE49-F238E27FC236}">
                <a16:creationId xmlns:a16="http://schemas.microsoft.com/office/drawing/2014/main" id="{9A21EFE5-5857-4398-8A33-DC7F28E03B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163" y="2274888"/>
            <a:ext cx="4730750" cy="3586162"/>
          </a:xfrm>
        </p:spPr>
      </p:pic>
      <p:sp>
        <p:nvSpPr>
          <p:cNvPr id="21" name="Shape 2906">
            <a:extLst>
              <a:ext uri="{FF2B5EF4-FFF2-40B4-BE49-F238E27FC236}">
                <a16:creationId xmlns:a16="http://schemas.microsoft.com/office/drawing/2014/main" id="{2A40DD38-82F0-13F7-58D7-23276FD2736A}"/>
              </a:ext>
            </a:extLst>
          </p:cNvPr>
          <p:cNvSpPr/>
          <p:nvPr/>
        </p:nvSpPr>
        <p:spPr>
          <a:xfrm>
            <a:off x="6080126" y="2278534"/>
            <a:ext cx="279400" cy="279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5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moveTo>
                  <a:pt x="9674" y="5053"/>
                </a:moveTo>
                <a:cubicBezTo>
                  <a:pt x="9585" y="4964"/>
                  <a:pt x="9463" y="4909"/>
                  <a:pt x="9327" y="4909"/>
                </a:cubicBezTo>
                <a:cubicBezTo>
                  <a:pt x="9056" y="4909"/>
                  <a:pt x="8836" y="5129"/>
                  <a:pt x="8836" y="5400"/>
                </a:cubicBezTo>
                <a:cubicBezTo>
                  <a:pt x="8836" y="5536"/>
                  <a:pt x="8891" y="5658"/>
                  <a:pt x="8980" y="5747"/>
                </a:cubicBezTo>
                <a:lnTo>
                  <a:pt x="13574" y="10800"/>
                </a:lnTo>
                <a:lnTo>
                  <a:pt x="8980" y="15853"/>
                </a:lnTo>
                <a:cubicBezTo>
                  <a:pt x="8891" y="15942"/>
                  <a:pt x="8836" y="16065"/>
                  <a:pt x="8836" y="16200"/>
                </a:cubicBezTo>
                <a:cubicBezTo>
                  <a:pt x="8836" y="16471"/>
                  <a:pt x="9056" y="16691"/>
                  <a:pt x="9327" y="16691"/>
                </a:cubicBezTo>
                <a:cubicBezTo>
                  <a:pt x="9463" y="16691"/>
                  <a:pt x="9585" y="16636"/>
                  <a:pt x="9674" y="16547"/>
                </a:cubicBezTo>
                <a:lnTo>
                  <a:pt x="14583" y="11147"/>
                </a:lnTo>
                <a:cubicBezTo>
                  <a:pt x="14672" y="11058"/>
                  <a:pt x="14727" y="10936"/>
                  <a:pt x="14727" y="10800"/>
                </a:cubicBezTo>
                <a:cubicBezTo>
                  <a:pt x="14727" y="10665"/>
                  <a:pt x="14672" y="10542"/>
                  <a:pt x="14583" y="10453"/>
                </a:cubicBezTo>
                <a:cubicBezTo>
                  <a:pt x="14583" y="10453"/>
                  <a:pt x="9674" y="5053"/>
                  <a:pt x="9674" y="5053"/>
                </a:cubicBezTo>
                <a:close/>
              </a:path>
            </a:pathLst>
          </a:custGeom>
          <a:solidFill>
            <a:schemeClr val="tx2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474F7ADA-D629-E637-A550-76FB566BC0B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94463" y="2120741"/>
            <a:ext cx="5402164" cy="599229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b="1">
                <a:latin typeface="+mn-lt"/>
              </a:defRPr>
            </a:lvl1pPr>
          </a:lstStyle>
          <a:p>
            <a:pPr lvl="0"/>
            <a:r>
              <a:rPr lang="en-US" sz="1600"/>
              <a:t>Key Point</a:t>
            </a:r>
          </a:p>
        </p:txBody>
      </p:sp>
      <p:sp>
        <p:nvSpPr>
          <p:cNvPr id="31" name="Shape 2906">
            <a:extLst>
              <a:ext uri="{FF2B5EF4-FFF2-40B4-BE49-F238E27FC236}">
                <a16:creationId xmlns:a16="http://schemas.microsoft.com/office/drawing/2014/main" id="{A4509E16-47AE-056D-9ACD-0889D88D263E}"/>
              </a:ext>
            </a:extLst>
          </p:cNvPr>
          <p:cNvSpPr/>
          <p:nvPr userDrawn="1"/>
        </p:nvSpPr>
        <p:spPr>
          <a:xfrm>
            <a:off x="6080126" y="3077573"/>
            <a:ext cx="279400" cy="279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5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moveTo>
                  <a:pt x="9674" y="5053"/>
                </a:moveTo>
                <a:cubicBezTo>
                  <a:pt x="9585" y="4964"/>
                  <a:pt x="9463" y="4909"/>
                  <a:pt x="9327" y="4909"/>
                </a:cubicBezTo>
                <a:cubicBezTo>
                  <a:pt x="9056" y="4909"/>
                  <a:pt x="8836" y="5129"/>
                  <a:pt x="8836" y="5400"/>
                </a:cubicBezTo>
                <a:cubicBezTo>
                  <a:pt x="8836" y="5536"/>
                  <a:pt x="8891" y="5658"/>
                  <a:pt x="8980" y="5747"/>
                </a:cubicBezTo>
                <a:lnTo>
                  <a:pt x="13574" y="10800"/>
                </a:lnTo>
                <a:lnTo>
                  <a:pt x="8980" y="15853"/>
                </a:lnTo>
                <a:cubicBezTo>
                  <a:pt x="8891" y="15942"/>
                  <a:pt x="8836" y="16065"/>
                  <a:pt x="8836" y="16200"/>
                </a:cubicBezTo>
                <a:cubicBezTo>
                  <a:pt x="8836" y="16471"/>
                  <a:pt x="9056" y="16691"/>
                  <a:pt x="9327" y="16691"/>
                </a:cubicBezTo>
                <a:cubicBezTo>
                  <a:pt x="9463" y="16691"/>
                  <a:pt x="9585" y="16636"/>
                  <a:pt x="9674" y="16547"/>
                </a:cubicBezTo>
                <a:lnTo>
                  <a:pt x="14583" y="11147"/>
                </a:lnTo>
                <a:cubicBezTo>
                  <a:pt x="14672" y="11058"/>
                  <a:pt x="14727" y="10936"/>
                  <a:pt x="14727" y="10800"/>
                </a:cubicBezTo>
                <a:cubicBezTo>
                  <a:pt x="14727" y="10665"/>
                  <a:pt x="14672" y="10542"/>
                  <a:pt x="14583" y="10453"/>
                </a:cubicBezTo>
                <a:cubicBezTo>
                  <a:pt x="14583" y="10453"/>
                  <a:pt x="9674" y="5053"/>
                  <a:pt x="9674" y="5053"/>
                </a:cubicBezTo>
                <a:close/>
              </a:path>
            </a:pathLst>
          </a:custGeom>
          <a:solidFill>
            <a:schemeClr val="tx2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2" name="Text Placeholder 28">
            <a:extLst>
              <a:ext uri="{FF2B5EF4-FFF2-40B4-BE49-F238E27FC236}">
                <a16:creationId xmlns:a16="http://schemas.microsoft.com/office/drawing/2014/main" id="{5AD33131-E5A4-3286-8B29-67BD68F4FD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94463" y="2917658"/>
            <a:ext cx="5402164" cy="599229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b="1"/>
            </a:lvl1pPr>
          </a:lstStyle>
          <a:p>
            <a:pPr lvl="0"/>
            <a:r>
              <a:rPr lang="en-US" sz="1600"/>
              <a:t>Key Point</a:t>
            </a:r>
          </a:p>
        </p:txBody>
      </p:sp>
      <p:sp>
        <p:nvSpPr>
          <p:cNvPr id="33" name="Shape 2906">
            <a:extLst>
              <a:ext uri="{FF2B5EF4-FFF2-40B4-BE49-F238E27FC236}">
                <a16:creationId xmlns:a16="http://schemas.microsoft.com/office/drawing/2014/main" id="{7D273F9F-B80F-74C4-98A3-113BB5B6B5F2}"/>
              </a:ext>
            </a:extLst>
          </p:cNvPr>
          <p:cNvSpPr/>
          <p:nvPr userDrawn="1"/>
        </p:nvSpPr>
        <p:spPr>
          <a:xfrm>
            <a:off x="6080126" y="3876612"/>
            <a:ext cx="279400" cy="279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5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moveTo>
                  <a:pt x="9674" y="5053"/>
                </a:moveTo>
                <a:cubicBezTo>
                  <a:pt x="9585" y="4964"/>
                  <a:pt x="9463" y="4909"/>
                  <a:pt x="9327" y="4909"/>
                </a:cubicBezTo>
                <a:cubicBezTo>
                  <a:pt x="9056" y="4909"/>
                  <a:pt x="8836" y="5129"/>
                  <a:pt x="8836" y="5400"/>
                </a:cubicBezTo>
                <a:cubicBezTo>
                  <a:pt x="8836" y="5536"/>
                  <a:pt x="8891" y="5658"/>
                  <a:pt x="8980" y="5747"/>
                </a:cubicBezTo>
                <a:lnTo>
                  <a:pt x="13574" y="10800"/>
                </a:lnTo>
                <a:lnTo>
                  <a:pt x="8980" y="15853"/>
                </a:lnTo>
                <a:cubicBezTo>
                  <a:pt x="8891" y="15942"/>
                  <a:pt x="8836" y="16065"/>
                  <a:pt x="8836" y="16200"/>
                </a:cubicBezTo>
                <a:cubicBezTo>
                  <a:pt x="8836" y="16471"/>
                  <a:pt x="9056" y="16691"/>
                  <a:pt x="9327" y="16691"/>
                </a:cubicBezTo>
                <a:cubicBezTo>
                  <a:pt x="9463" y="16691"/>
                  <a:pt x="9585" y="16636"/>
                  <a:pt x="9674" y="16547"/>
                </a:cubicBezTo>
                <a:lnTo>
                  <a:pt x="14583" y="11147"/>
                </a:lnTo>
                <a:cubicBezTo>
                  <a:pt x="14672" y="11058"/>
                  <a:pt x="14727" y="10936"/>
                  <a:pt x="14727" y="10800"/>
                </a:cubicBezTo>
                <a:cubicBezTo>
                  <a:pt x="14727" y="10665"/>
                  <a:pt x="14672" y="10542"/>
                  <a:pt x="14583" y="10453"/>
                </a:cubicBezTo>
                <a:cubicBezTo>
                  <a:pt x="14583" y="10453"/>
                  <a:pt x="9674" y="5053"/>
                  <a:pt x="9674" y="5053"/>
                </a:cubicBezTo>
                <a:close/>
              </a:path>
            </a:pathLst>
          </a:custGeom>
          <a:solidFill>
            <a:schemeClr val="tx2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4" name="Text Placeholder 28">
            <a:extLst>
              <a:ext uri="{FF2B5EF4-FFF2-40B4-BE49-F238E27FC236}">
                <a16:creationId xmlns:a16="http://schemas.microsoft.com/office/drawing/2014/main" id="{48407B05-6808-E69F-16C3-8B1F439460D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94463" y="3713704"/>
            <a:ext cx="5402164" cy="599229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b="1"/>
            </a:lvl1pPr>
          </a:lstStyle>
          <a:p>
            <a:pPr lvl="0"/>
            <a:r>
              <a:rPr lang="en-US" sz="1600"/>
              <a:t>Key Point</a:t>
            </a:r>
          </a:p>
        </p:txBody>
      </p:sp>
      <p:sp>
        <p:nvSpPr>
          <p:cNvPr id="35" name="Shape 2906">
            <a:extLst>
              <a:ext uri="{FF2B5EF4-FFF2-40B4-BE49-F238E27FC236}">
                <a16:creationId xmlns:a16="http://schemas.microsoft.com/office/drawing/2014/main" id="{0B53B799-89F8-B6A0-FF08-C6B585D0E7D8}"/>
              </a:ext>
            </a:extLst>
          </p:cNvPr>
          <p:cNvSpPr/>
          <p:nvPr userDrawn="1"/>
        </p:nvSpPr>
        <p:spPr>
          <a:xfrm>
            <a:off x="6080126" y="4675651"/>
            <a:ext cx="279400" cy="279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5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moveTo>
                  <a:pt x="9674" y="5053"/>
                </a:moveTo>
                <a:cubicBezTo>
                  <a:pt x="9585" y="4964"/>
                  <a:pt x="9463" y="4909"/>
                  <a:pt x="9327" y="4909"/>
                </a:cubicBezTo>
                <a:cubicBezTo>
                  <a:pt x="9056" y="4909"/>
                  <a:pt x="8836" y="5129"/>
                  <a:pt x="8836" y="5400"/>
                </a:cubicBezTo>
                <a:cubicBezTo>
                  <a:pt x="8836" y="5536"/>
                  <a:pt x="8891" y="5658"/>
                  <a:pt x="8980" y="5747"/>
                </a:cubicBezTo>
                <a:lnTo>
                  <a:pt x="13574" y="10800"/>
                </a:lnTo>
                <a:lnTo>
                  <a:pt x="8980" y="15853"/>
                </a:lnTo>
                <a:cubicBezTo>
                  <a:pt x="8891" y="15942"/>
                  <a:pt x="8836" y="16065"/>
                  <a:pt x="8836" y="16200"/>
                </a:cubicBezTo>
                <a:cubicBezTo>
                  <a:pt x="8836" y="16471"/>
                  <a:pt x="9056" y="16691"/>
                  <a:pt x="9327" y="16691"/>
                </a:cubicBezTo>
                <a:cubicBezTo>
                  <a:pt x="9463" y="16691"/>
                  <a:pt x="9585" y="16636"/>
                  <a:pt x="9674" y="16547"/>
                </a:cubicBezTo>
                <a:lnTo>
                  <a:pt x="14583" y="11147"/>
                </a:lnTo>
                <a:cubicBezTo>
                  <a:pt x="14672" y="11058"/>
                  <a:pt x="14727" y="10936"/>
                  <a:pt x="14727" y="10800"/>
                </a:cubicBezTo>
                <a:cubicBezTo>
                  <a:pt x="14727" y="10665"/>
                  <a:pt x="14672" y="10542"/>
                  <a:pt x="14583" y="10453"/>
                </a:cubicBezTo>
                <a:cubicBezTo>
                  <a:pt x="14583" y="10453"/>
                  <a:pt x="9674" y="5053"/>
                  <a:pt x="9674" y="5053"/>
                </a:cubicBezTo>
                <a:close/>
              </a:path>
            </a:pathLst>
          </a:custGeom>
          <a:solidFill>
            <a:schemeClr val="tx2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6" name="Text Placeholder 28">
            <a:extLst>
              <a:ext uri="{FF2B5EF4-FFF2-40B4-BE49-F238E27FC236}">
                <a16:creationId xmlns:a16="http://schemas.microsoft.com/office/drawing/2014/main" id="{D2D37E50-4C9E-8417-59A9-3EC49836D2A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94463" y="4515736"/>
            <a:ext cx="5402164" cy="599229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b="1"/>
            </a:lvl1pPr>
          </a:lstStyle>
          <a:p>
            <a:pPr lvl="0"/>
            <a:r>
              <a:rPr lang="en-US" sz="1600"/>
              <a:t>Key Point</a:t>
            </a:r>
          </a:p>
        </p:txBody>
      </p:sp>
      <p:sp>
        <p:nvSpPr>
          <p:cNvPr id="37" name="Shape 2906">
            <a:extLst>
              <a:ext uri="{FF2B5EF4-FFF2-40B4-BE49-F238E27FC236}">
                <a16:creationId xmlns:a16="http://schemas.microsoft.com/office/drawing/2014/main" id="{8C6D56C6-171B-4299-48BF-81E7EB94DF67}"/>
              </a:ext>
            </a:extLst>
          </p:cNvPr>
          <p:cNvSpPr/>
          <p:nvPr userDrawn="1"/>
        </p:nvSpPr>
        <p:spPr>
          <a:xfrm>
            <a:off x="6080126" y="5474688"/>
            <a:ext cx="279400" cy="279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5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moveTo>
                  <a:pt x="9674" y="5053"/>
                </a:moveTo>
                <a:cubicBezTo>
                  <a:pt x="9585" y="4964"/>
                  <a:pt x="9463" y="4909"/>
                  <a:pt x="9327" y="4909"/>
                </a:cubicBezTo>
                <a:cubicBezTo>
                  <a:pt x="9056" y="4909"/>
                  <a:pt x="8836" y="5129"/>
                  <a:pt x="8836" y="5400"/>
                </a:cubicBezTo>
                <a:cubicBezTo>
                  <a:pt x="8836" y="5536"/>
                  <a:pt x="8891" y="5658"/>
                  <a:pt x="8980" y="5747"/>
                </a:cubicBezTo>
                <a:lnTo>
                  <a:pt x="13574" y="10800"/>
                </a:lnTo>
                <a:lnTo>
                  <a:pt x="8980" y="15853"/>
                </a:lnTo>
                <a:cubicBezTo>
                  <a:pt x="8891" y="15942"/>
                  <a:pt x="8836" y="16065"/>
                  <a:pt x="8836" y="16200"/>
                </a:cubicBezTo>
                <a:cubicBezTo>
                  <a:pt x="8836" y="16471"/>
                  <a:pt x="9056" y="16691"/>
                  <a:pt x="9327" y="16691"/>
                </a:cubicBezTo>
                <a:cubicBezTo>
                  <a:pt x="9463" y="16691"/>
                  <a:pt x="9585" y="16636"/>
                  <a:pt x="9674" y="16547"/>
                </a:cubicBezTo>
                <a:lnTo>
                  <a:pt x="14583" y="11147"/>
                </a:lnTo>
                <a:cubicBezTo>
                  <a:pt x="14672" y="11058"/>
                  <a:pt x="14727" y="10936"/>
                  <a:pt x="14727" y="10800"/>
                </a:cubicBezTo>
                <a:cubicBezTo>
                  <a:pt x="14727" y="10665"/>
                  <a:pt x="14672" y="10542"/>
                  <a:pt x="14583" y="10453"/>
                </a:cubicBezTo>
                <a:cubicBezTo>
                  <a:pt x="14583" y="10453"/>
                  <a:pt x="9674" y="5053"/>
                  <a:pt x="9674" y="5053"/>
                </a:cubicBezTo>
                <a:close/>
              </a:path>
            </a:pathLst>
          </a:custGeom>
          <a:solidFill>
            <a:schemeClr val="tx2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8" name="Text Placeholder 28">
            <a:extLst>
              <a:ext uri="{FF2B5EF4-FFF2-40B4-BE49-F238E27FC236}">
                <a16:creationId xmlns:a16="http://schemas.microsoft.com/office/drawing/2014/main" id="{F200F209-F402-0AD1-F63C-EA0527234AE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94463" y="5317768"/>
            <a:ext cx="5402164" cy="599229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b="1"/>
            </a:lvl1pPr>
          </a:lstStyle>
          <a:p>
            <a:pPr lvl="0"/>
            <a:r>
              <a:rPr lang="en-US" sz="1600"/>
              <a:t>Key Point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FED32ED5-14BA-5EFF-BE81-69DE67FB17B4}"/>
              </a:ext>
            </a:extLst>
          </p:cNvPr>
          <p:cNvCxnSpPr>
            <a:cxnSpLocks/>
          </p:cNvCxnSpPr>
          <p:nvPr userDrawn="1"/>
        </p:nvCxnSpPr>
        <p:spPr>
          <a:xfrm>
            <a:off x="685799" y="6531429"/>
            <a:ext cx="8686801" cy="0"/>
          </a:xfrm>
          <a:prstGeom prst="line">
            <a:avLst/>
          </a:prstGeom>
          <a:ln w="12700">
            <a:solidFill>
              <a:srgbClr val="2E3B4A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E47D71FD-4F33-3313-5769-2D595E771C89}"/>
              </a:ext>
            </a:extLst>
          </p:cNvPr>
          <p:cNvSpPr txBox="1"/>
          <p:nvPr userDrawn="1"/>
        </p:nvSpPr>
        <p:spPr>
          <a:xfrm>
            <a:off x="8642350" y="6393027"/>
            <a:ext cx="3371850" cy="2616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spc="300">
                <a:solidFill>
                  <a:srgbClr val="2E3B4A"/>
                </a:solidFill>
                <a:latin typeface="Century Gothic" panose="020B0502020202020204" pitchFamily="34" charset="0"/>
              </a:rPr>
              <a:t>MICHIGAN.GOV/MSHDA</a:t>
            </a:r>
          </a:p>
        </p:txBody>
      </p:sp>
      <p:sp>
        <p:nvSpPr>
          <p:cNvPr id="2" name="Text Placeholder 25">
            <a:extLst>
              <a:ext uri="{FF2B5EF4-FFF2-40B4-BE49-F238E27FC236}">
                <a16:creationId xmlns:a16="http://schemas.microsoft.com/office/drawing/2014/main" id="{D6D7697F-C6AF-CBD3-D219-E63415A3033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90989" y="1125528"/>
            <a:ext cx="10642501" cy="604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3600" b="1" kern="1200" spc="300" dirty="0" smtClean="0">
                <a:solidFill>
                  <a:schemeClr val="tx2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5DDC21-3350-D9CC-90F6-4D250921227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696494" y="786225"/>
            <a:ext cx="4799013" cy="2569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 spc="600">
                <a:latin typeface="+mj-lt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pic>
        <p:nvPicPr>
          <p:cNvPr id="4" name="Picture Placeholder 10" descr="A child spraying a plant on a window sill&#10;&#10;Description automatically generated">
            <a:extLst>
              <a:ext uri="{FF2B5EF4-FFF2-40B4-BE49-F238E27FC236}">
                <a16:creationId xmlns:a16="http://schemas.microsoft.com/office/drawing/2014/main" id="{94903199-8B14-DE4C-9571-087FC6CC66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7489" y="1884747"/>
            <a:ext cx="4955423" cy="4391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312009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3" descr="A person and child playing video games">
            <a:extLst>
              <a:ext uri="{FF2B5EF4-FFF2-40B4-BE49-F238E27FC236}">
                <a16:creationId xmlns:a16="http://schemas.microsoft.com/office/drawing/2014/main" id="{9A21EFE5-5857-4398-8A33-DC7F28E03B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163" y="2274888"/>
            <a:ext cx="4730750" cy="3586162"/>
          </a:xfrm>
        </p:spPr>
      </p:pic>
      <p:sp>
        <p:nvSpPr>
          <p:cNvPr id="21" name="Shape 2906">
            <a:extLst>
              <a:ext uri="{FF2B5EF4-FFF2-40B4-BE49-F238E27FC236}">
                <a16:creationId xmlns:a16="http://schemas.microsoft.com/office/drawing/2014/main" id="{2A40DD38-82F0-13F7-58D7-23276FD2736A}"/>
              </a:ext>
            </a:extLst>
          </p:cNvPr>
          <p:cNvSpPr/>
          <p:nvPr/>
        </p:nvSpPr>
        <p:spPr>
          <a:xfrm>
            <a:off x="6080126" y="2278534"/>
            <a:ext cx="279400" cy="279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5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moveTo>
                  <a:pt x="9674" y="5053"/>
                </a:moveTo>
                <a:cubicBezTo>
                  <a:pt x="9585" y="4964"/>
                  <a:pt x="9463" y="4909"/>
                  <a:pt x="9327" y="4909"/>
                </a:cubicBezTo>
                <a:cubicBezTo>
                  <a:pt x="9056" y="4909"/>
                  <a:pt x="8836" y="5129"/>
                  <a:pt x="8836" y="5400"/>
                </a:cubicBezTo>
                <a:cubicBezTo>
                  <a:pt x="8836" y="5536"/>
                  <a:pt x="8891" y="5658"/>
                  <a:pt x="8980" y="5747"/>
                </a:cubicBezTo>
                <a:lnTo>
                  <a:pt x="13574" y="10800"/>
                </a:lnTo>
                <a:lnTo>
                  <a:pt x="8980" y="15853"/>
                </a:lnTo>
                <a:cubicBezTo>
                  <a:pt x="8891" y="15942"/>
                  <a:pt x="8836" y="16065"/>
                  <a:pt x="8836" y="16200"/>
                </a:cubicBezTo>
                <a:cubicBezTo>
                  <a:pt x="8836" y="16471"/>
                  <a:pt x="9056" y="16691"/>
                  <a:pt x="9327" y="16691"/>
                </a:cubicBezTo>
                <a:cubicBezTo>
                  <a:pt x="9463" y="16691"/>
                  <a:pt x="9585" y="16636"/>
                  <a:pt x="9674" y="16547"/>
                </a:cubicBezTo>
                <a:lnTo>
                  <a:pt x="14583" y="11147"/>
                </a:lnTo>
                <a:cubicBezTo>
                  <a:pt x="14672" y="11058"/>
                  <a:pt x="14727" y="10936"/>
                  <a:pt x="14727" y="10800"/>
                </a:cubicBezTo>
                <a:cubicBezTo>
                  <a:pt x="14727" y="10665"/>
                  <a:pt x="14672" y="10542"/>
                  <a:pt x="14583" y="10453"/>
                </a:cubicBezTo>
                <a:cubicBezTo>
                  <a:pt x="14583" y="10453"/>
                  <a:pt x="9674" y="5053"/>
                  <a:pt x="9674" y="5053"/>
                </a:cubicBezTo>
                <a:close/>
              </a:path>
            </a:pathLst>
          </a:custGeom>
          <a:solidFill>
            <a:schemeClr val="tx2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474F7ADA-D629-E637-A550-76FB566BC0B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94463" y="2120741"/>
            <a:ext cx="5402164" cy="599229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b="1">
                <a:latin typeface="+mn-lt"/>
              </a:defRPr>
            </a:lvl1pPr>
          </a:lstStyle>
          <a:p>
            <a:pPr lvl="0"/>
            <a:r>
              <a:rPr lang="en-US" sz="1600"/>
              <a:t>Key Point</a:t>
            </a:r>
          </a:p>
        </p:txBody>
      </p:sp>
      <p:sp>
        <p:nvSpPr>
          <p:cNvPr id="31" name="Shape 2906">
            <a:extLst>
              <a:ext uri="{FF2B5EF4-FFF2-40B4-BE49-F238E27FC236}">
                <a16:creationId xmlns:a16="http://schemas.microsoft.com/office/drawing/2014/main" id="{A4509E16-47AE-056D-9ACD-0889D88D263E}"/>
              </a:ext>
            </a:extLst>
          </p:cNvPr>
          <p:cNvSpPr/>
          <p:nvPr userDrawn="1"/>
        </p:nvSpPr>
        <p:spPr>
          <a:xfrm>
            <a:off x="6080126" y="3077573"/>
            <a:ext cx="279400" cy="279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5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moveTo>
                  <a:pt x="9674" y="5053"/>
                </a:moveTo>
                <a:cubicBezTo>
                  <a:pt x="9585" y="4964"/>
                  <a:pt x="9463" y="4909"/>
                  <a:pt x="9327" y="4909"/>
                </a:cubicBezTo>
                <a:cubicBezTo>
                  <a:pt x="9056" y="4909"/>
                  <a:pt x="8836" y="5129"/>
                  <a:pt x="8836" y="5400"/>
                </a:cubicBezTo>
                <a:cubicBezTo>
                  <a:pt x="8836" y="5536"/>
                  <a:pt x="8891" y="5658"/>
                  <a:pt x="8980" y="5747"/>
                </a:cubicBezTo>
                <a:lnTo>
                  <a:pt x="13574" y="10800"/>
                </a:lnTo>
                <a:lnTo>
                  <a:pt x="8980" y="15853"/>
                </a:lnTo>
                <a:cubicBezTo>
                  <a:pt x="8891" y="15942"/>
                  <a:pt x="8836" y="16065"/>
                  <a:pt x="8836" y="16200"/>
                </a:cubicBezTo>
                <a:cubicBezTo>
                  <a:pt x="8836" y="16471"/>
                  <a:pt x="9056" y="16691"/>
                  <a:pt x="9327" y="16691"/>
                </a:cubicBezTo>
                <a:cubicBezTo>
                  <a:pt x="9463" y="16691"/>
                  <a:pt x="9585" y="16636"/>
                  <a:pt x="9674" y="16547"/>
                </a:cubicBezTo>
                <a:lnTo>
                  <a:pt x="14583" y="11147"/>
                </a:lnTo>
                <a:cubicBezTo>
                  <a:pt x="14672" y="11058"/>
                  <a:pt x="14727" y="10936"/>
                  <a:pt x="14727" y="10800"/>
                </a:cubicBezTo>
                <a:cubicBezTo>
                  <a:pt x="14727" y="10665"/>
                  <a:pt x="14672" y="10542"/>
                  <a:pt x="14583" y="10453"/>
                </a:cubicBezTo>
                <a:cubicBezTo>
                  <a:pt x="14583" y="10453"/>
                  <a:pt x="9674" y="5053"/>
                  <a:pt x="9674" y="5053"/>
                </a:cubicBezTo>
                <a:close/>
              </a:path>
            </a:pathLst>
          </a:custGeom>
          <a:solidFill>
            <a:schemeClr val="tx2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2" name="Text Placeholder 28">
            <a:extLst>
              <a:ext uri="{FF2B5EF4-FFF2-40B4-BE49-F238E27FC236}">
                <a16:creationId xmlns:a16="http://schemas.microsoft.com/office/drawing/2014/main" id="{5AD33131-E5A4-3286-8B29-67BD68F4FD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94463" y="2917658"/>
            <a:ext cx="5402164" cy="599229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b="1"/>
            </a:lvl1pPr>
          </a:lstStyle>
          <a:p>
            <a:pPr lvl="0"/>
            <a:r>
              <a:rPr lang="en-US" sz="1600"/>
              <a:t>Key Point</a:t>
            </a:r>
          </a:p>
        </p:txBody>
      </p:sp>
      <p:sp>
        <p:nvSpPr>
          <p:cNvPr id="33" name="Shape 2906">
            <a:extLst>
              <a:ext uri="{FF2B5EF4-FFF2-40B4-BE49-F238E27FC236}">
                <a16:creationId xmlns:a16="http://schemas.microsoft.com/office/drawing/2014/main" id="{7D273F9F-B80F-74C4-98A3-113BB5B6B5F2}"/>
              </a:ext>
            </a:extLst>
          </p:cNvPr>
          <p:cNvSpPr/>
          <p:nvPr userDrawn="1"/>
        </p:nvSpPr>
        <p:spPr>
          <a:xfrm>
            <a:off x="6080126" y="3876612"/>
            <a:ext cx="279400" cy="279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5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moveTo>
                  <a:pt x="9674" y="5053"/>
                </a:moveTo>
                <a:cubicBezTo>
                  <a:pt x="9585" y="4964"/>
                  <a:pt x="9463" y="4909"/>
                  <a:pt x="9327" y="4909"/>
                </a:cubicBezTo>
                <a:cubicBezTo>
                  <a:pt x="9056" y="4909"/>
                  <a:pt x="8836" y="5129"/>
                  <a:pt x="8836" y="5400"/>
                </a:cubicBezTo>
                <a:cubicBezTo>
                  <a:pt x="8836" y="5536"/>
                  <a:pt x="8891" y="5658"/>
                  <a:pt x="8980" y="5747"/>
                </a:cubicBezTo>
                <a:lnTo>
                  <a:pt x="13574" y="10800"/>
                </a:lnTo>
                <a:lnTo>
                  <a:pt x="8980" y="15853"/>
                </a:lnTo>
                <a:cubicBezTo>
                  <a:pt x="8891" y="15942"/>
                  <a:pt x="8836" y="16065"/>
                  <a:pt x="8836" y="16200"/>
                </a:cubicBezTo>
                <a:cubicBezTo>
                  <a:pt x="8836" y="16471"/>
                  <a:pt x="9056" y="16691"/>
                  <a:pt x="9327" y="16691"/>
                </a:cubicBezTo>
                <a:cubicBezTo>
                  <a:pt x="9463" y="16691"/>
                  <a:pt x="9585" y="16636"/>
                  <a:pt x="9674" y="16547"/>
                </a:cubicBezTo>
                <a:lnTo>
                  <a:pt x="14583" y="11147"/>
                </a:lnTo>
                <a:cubicBezTo>
                  <a:pt x="14672" y="11058"/>
                  <a:pt x="14727" y="10936"/>
                  <a:pt x="14727" y="10800"/>
                </a:cubicBezTo>
                <a:cubicBezTo>
                  <a:pt x="14727" y="10665"/>
                  <a:pt x="14672" y="10542"/>
                  <a:pt x="14583" y="10453"/>
                </a:cubicBezTo>
                <a:cubicBezTo>
                  <a:pt x="14583" y="10453"/>
                  <a:pt x="9674" y="5053"/>
                  <a:pt x="9674" y="5053"/>
                </a:cubicBezTo>
                <a:close/>
              </a:path>
            </a:pathLst>
          </a:custGeom>
          <a:solidFill>
            <a:schemeClr val="tx2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4" name="Text Placeholder 28">
            <a:extLst>
              <a:ext uri="{FF2B5EF4-FFF2-40B4-BE49-F238E27FC236}">
                <a16:creationId xmlns:a16="http://schemas.microsoft.com/office/drawing/2014/main" id="{48407B05-6808-E69F-16C3-8B1F439460D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94463" y="3713704"/>
            <a:ext cx="5402164" cy="599229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b="1"/>
            </a:lvl1pPr>
          </a:lstStyle>
          <a:p>
            <a:pPr lvl="0"/>
            <a:r>
              <a:rPr lang="en-US" sz="1600"/>
              <a:t>Key Point</a:t>
            </a:r>
          </a:p>
        </p:txBody>
      </p:sp>
      <p:sp>
        <p:nvSpPr>
          <p:cNvPr id="35" name="Shape 2906">
            <a:extLst>
              <a:ext uri="{FF2B5EF4-FFF2-40B4-BE49-F238E27FC236}">
                <a16:creationId xmlns:a16="http://schemas.microsoft.com/office/drawing/2014/main" id="{0B53B799-89F8-B6A0-FF08-C6B585D0E7D8}"/>
              </a:ext>
            </a:extLst>
          </p:cNvPr>
          <p:cNvSpPr/>
          <p:nvPr userDrawn="1"/>
        </p:nvSpPr>
        <p:spPr>
          <a:xfrm>
            <a:off x="6080126" y="4675651"/>
            <a:ext cx="279400" cy="279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5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moveTo>
                  <a:pt x="9674" y="5053"/>
                </a:moveTo>
                <a:cubicBezTo>
                  <a:pt x="9585" y="4964"/>
                  <a:pt x="9463" y="4909"/>
                  <a:pt x="9327" y="4909"/>
                </a:cubicBezTo>
                <a:cubicBezTo>
                  <a:pt x="9056" y="4909"/>
                  <a:pt x="8836" y="5129"/>
                  <a:pt x="8836" y="5400"/>
                </a:cubicBezTo>
                <a:cubicBezTo>
                  <a:pt x="8836" y="5536"/>
                  <a:pt x="8891" y="5658"/>
                  <a:pt x="8980" y="5747"/>
                </a:cubicBezTo>
                <a:lnTo>
                  <a:pt x="13574" y="10800"/>
                </a:lnTo>
                <a:lnTo>
                  <a:pt x="8980" y="15853"/>
                </a:lnTo>
                <a:cubicBezTo>
                  <a:pt x="8891" y="15942"/>
                  <a:pt x="8836" y="16065"/>
                  <a:pt x="8836" y="16200"/>
                </a:cubicBezTo>
                <a:cubicBezTo>
                  <a:pt x="8836" y="16471"/>
                  <a:pt x="9056" y="16691"/>
                  <a:pt x="9327" y="16691"/>
                </a:cubicBezTo>
                <a:cubicBezTo>
                  <a:pt x="9463" y="16691"/>
                  <a:pt x="9585" y="16636"/>
                  <a:pt x="9674" y="16547"/>
                </a:cubicBezTo>
                <a:lnTo>
                  <a:pt x="14583" y="11147"/>
                </a:lnTo>
                <a:cubicBezTo>
                  <a:pt x="14672" y="11058"/>
                  <a:pt x="14727" y="10936"/>
                  <a:pt x="14727" y="10800"/>
                </a:cubicBezTo>
                <a:cubicBezTo>
                  <a:pt x="14727" y="10665"/>
                  <a:pt x="14672" y="10542"/>
                  <a:pt x="14583" y="10453"/>
                </a:cubicBezTo>
                <a:cubicBezTo>
                  <a:pt x="14583" y="10453"/>
                  <a:pt x="9674" y="5053"/>
                  <a:pt x="9674" y="5053"/>
                </a:cubicBezTo>
                <a:close/>
              </a:path>
            </a:pathLst>
          </a:custGeom>
          <a:solidFill>
            <a:schemeClr val="tx2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6" name="Text Placeholder 28">
            <a:extLst>
              <a:ext uri="{FF2B5EF4-FFF2-40B4-BE49-F238E27FC236}">
                <a16:creationId xmlns:a16="http://schemas.microsoft.com/office/drawing/2014/main" id="{D2D37E50-4C9E-8417-59A9-3EC49836D2A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94463" y="4515736"/>
            <a:ext cx="5402164" cy="599229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b="1"/>
            </a:lvl1pPr>
          </a:lstStyle>
          <a:p>
            <a:pPr lvl="0"/>
            <a:r>
              <a:rPr lang="en-US" sz="1600"/>
              <a:t>Key Point</a:t>
            </a:r>
          </a:p>
        </p:txBody>
      </p:sp>
      <p:sp>
        <p:nvSpPr>
          <p:cNvPr id="37" name="Shape 2906">
            <a:extLst>
              <a:ext uri="{FF2B5EF4-FFF2-40B4-BE49-F238E27FC236}">
                <a16:creationId xmlns:a16="http://schemas.microsoft.com/office/drawing/2014/main" id="{8C6D56C6-171B-4299-48BF-81E7EB94DF67}"/>
              </a:ext>
            </a:extLst>
          </p:cNvPr>
          <p:cNvSpPr/>
          <p:nvPr userDrawn="1"/>
        </p:nvSpPr>
        <p:spPr>
          <a:xfrm>
            <a:off x="6080126" y="5474688"/>
            <a:ext cx="279400" cy="279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5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moveTo>
                  <a:pt x="9674" y="5053"/>
                </a:moveTo>
                <a:cubicBezTo>
                  <a:pt x="9585" y="4964"/>
                  <a:pt x="9463" y="4909"/>
                  <a:pt x="9327" y="4909"/>
                </a:cubicBezTo>
                <a:cubicBezTo>
                  <a:pt x="9056" y="4909"/>
                  <a:pt x="8836" y="5129"/>
                  <a:pt x="8836" y="5400"/>
                </a:cubicBezTo>
                <a:cubicBezTo>
                  <a:pt x="8836" y="5536"/>
                  <a:pt x="8891" y="5658"/>
                  <a:pt x="8980" y="5747"/>
                </a:cubicBezTo>
                <a:lnTo>
                  <a:pt x="13574" y="10800"/>
                </a:lnTo>
                <a:lnTo>
                  <a:pt x="8980" y="15853"/>
                </a:lnTo>
                <a:cubicBezTo>
                  <a:pt x="8891" y="15942"/>
                  <a:pt x="8836" y="16065"/>
                  <a:pt x="8836" y="16200"/>
                </a:cubicBezTo>
                <a:cubicBezTo>
                  <a:pt x="8836" y="16471"/>
                  <a:pt x="9056" y="16691"/>
                  <a:pt x="9327" y="16691"/>
                </a:cubicBezTo>
                <a:cubicBezTo>
                  <a:pt x="9463" y="16691"/>
                  <a:pt x="9585" y="16636"/>
                  <a:pt x="9674" y="16547"/>
                </a:cubicBezTo>
                <a:lnTo>
                  <a:pt x="14583" y="11147"/>
                </a:lnTo>
                <a:cubicBezTo>
                  <a:pt x="14672" y="11058"/>
                  <a:pt x="14727" y="10936"/>
                  <a:pt x="14727" y="10800"/>
                </a:cubicBezTo>
                <a:cubicBezTo>
                  <a:pt x="14727" y="10665"/>
                  <a:pt x="14672" y="10542"/>
                  <a:pt x="14583" y="10453"/>
                </a:cubicBezTo>
                <a:cubicBezTo>
                  <a:pt x="14583" y="10453"/>
                  <a:pt x="9674" y="5053"/>
                  <a:pt x="9674" y="5053"/>
                </a:cubicBezTo>
                <a:close/>
              </a:path>
            </a:pathLst>
          </a:custGeom>
          <a:solidFill>
            <a:schemeClr val="tx2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8" name="Text Placeholder 28">
            <a:extLst>
              <a:ext uri="{FF2B5EF4-FFF2-40B4-BE49-F238E27FC236}">
                <a16:creationId xmlns:a16="http://schemas.microsoft.com/office/drawing/2014/main" id="{F200F209-F402-0AD1-F63C-EA0527234AE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94463" y="5317768"/>
            <a:ext cx="5402164" cy="599229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b="1"/>
            </a:lvl1pPr>
          </a:lstStyle>
          <a:p>
            <a:pPr lvl="0"/>
            <a:r>
              <a:rPr lang="en-US" sz="1600"/>
              <a:t>Key Point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FED32ED5-14BA-5EFF-BE81-69DE67FB17B4}"/>
              </a:ext>
            </a:extLst>
          </p:cNvPr>
          <p:cNvCxnSpPr>
            <a:cxnSpLocks/>
          </p:cNvCxnSpPr>
          <p:nvPr userDrawn="1"/>
        </p:nvCxnSpPr>
        <p:spPr>
          <a:xfrm>
            <a:off x="685799" y="6531429"/>
            <a:ext cx="8686801" cy="0"/>
          </a:xfrm>
          <a:prstGeom prst="line">
            <a:avLst/>
          </a:prstGeom>
          <a:ln w="12700">
            <a:solidFill>
              <a:srgbClr val="2E3B4A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E47D71FD-4F33-3313-5769-2D595E771C89}"/>
              </a:ext>
            </a:extLst>
          </p:cNvPr>
          <p:cNvSpPr txBox="1"/>
          <p:nvPr userDrawn="1"/>
        </p:nvSpPr>
        <p:spPr>
          <a:xfrm>
            <a:off x="8642350" y="6393027"/>
            <a:ext cx="3371850" cy="2616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spc="300">
                <a:solidFill>
                  <a:srgbClr val="2E3B4A"/>
                </a:solidFill>
                <a:latin typeface="Century Gothic" panose="020B0502020202020204" pitchFamily="34" charset="0"/>
              </a:rPr>
              <a:t>MICHIGAN.GOV/MSHDA</a:t>
            </a:r>
          </a:p>
        </p:txBody>
      </p:sp>
      <p:sp>
        <p:nvSpPr>
          <p:cNvPr id="2" name="Text Placeholder 25">
            <a:extLst>
              <a:ext uri="{FF2B5EF4-FFF2-40B4-BE49-F238E27FC236}">
                <a16:creationId xmlns:a16="http://schemas.microsoft.com/office/drawing/2014/main" id="{D6D7697F-C6AF-CBD3-D219-E63415A3033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90989" y="1125528"/>
            <a:ext cx="10642501" cy="604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3600" b="1" kern="1200" spc="300" dirty="0" smtClean="0">
                <a:solidFill>
                  <a:schemeClr val="tx2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5DDC21-3350-D9CC-90F6-4D250921227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696494" y="786225"/>
            <a:ext cx="4799013" cy="2569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 spc="600">
                <a:latin typeface="+mj-lt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pic>
        <p:nvPicPr>
          <p:cNvPr id="4" name="Picture Placeholder 10" descr="A house with a lawn and a garage&#10;&#10;Description automatically generated">
            <a:extLst>
              <a:ext uri="{FF2B5EF4-FFF2-40B4-BE49-F238E27FC236}">
                <a16:creationId xmlns:a16="http://schemas.microsoft.com/office/drawing/2014/main" id="{94903199-8B14-DE4C-9571-087FC6CC66E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7489" y="1884747"/>
            <a:ext cx="4955423" cy="4391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501676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3" descr="A person and child playing video games">
            <a:extLst>
              <a:ext uri="{FF2B5EF4-FFF2-40B4-BE49-F238E27FC236}">
                <a16:creationId xmlns:a16="http://schemas.microsoft.com/office/drawing/2014/main" id="{9A21EFE5-5857-4398-8A33-DC7F28E03B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163" y="2274888"/>
            <a:ext cx="4730750" cy="3586162"/>
          </a:xfrm>
        </p:spPr>
      </p:pic>
      <p:sp>
        <p:nvSpPr>
          <p:cNvPr id="21" name="Shape 2906">
            <a:extLst>
              <a:ext uri="{FF2B5EF4-FFF2-40B4-BE49-F238E27FC236}">
                <a16:creationId xmlns:a16="http://schemas.microsoft.com/office/drawing/2014/main" id="{2A40DD38-82F0-13F7-58D7-23276FD2736A}"/>
              </a:ext>
            </a:extLst>
          </p:cNvPr>
          <p:cNvSpPr/>
          <p:nvPr/>
        </p:nvSpPr>
        <p:spPr>
          <a:xfrm>
            <a:off x="6080126" y="2278534"/>
            <a:ext cx="279400" cy="279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5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moveTo>
                  <a:pt x="9674" y="5053"/>
                </a:moveTo>
                <a:cubicBezTo>
                  <a:pt x="9585" y="4964"/>
                  <a:pt x="9463" y="4909"/>
                  <a:pt x="9327" y="4909"/>
                </a:cubicBezTo>
                <a:cubicBezTo>
                  <a:pt x="9056" y="4909"/>
                  <a:pt x="8836" y="5129"/>
                  <a:pt x="8836" y="5400"/>
                </a:cubicBezTo>
                <a:cubicBezTo>
                  <a:pt x="8836" y="5536"/>
                  <a:pt x="8891" y="5658"/>
                  <a:pt x="8980" y="5747"/>
                </a:cubicBezTo>
                <a:lnTo>
                  <a:pt x="13574" y="10800"/>
                </a:lnTo>
                <a:lnTo>
                  <a:pt x="8980" y="15853"/>
                </a:lnTo>
                <a:cubicBezTo>
                  <a:pt x="8891" y="15942"/>
                  <a:pt x="8836" y="16065"/>
                  <a:pt x="8836" y="16200"/>
                </a:cubicBezTo>
                <a:cubicBezTo>
                  <a:pt x="8836" y="16471"/>
                  <a:pt x="9056" y="16691"/>
                  <a:pt x="9327" y="16691"/>
                </a:cubicBezTo>
                <a:cubicBezTo>
                  <a:pt x="9463" y="16691"/>
                  <a:pt x="9585" y="16636"/>
                  <a:pt x="9674" y="16547"/>
                </a:cubicBezTo>
                <a:lnTo>
                  <a:pt x="14583" y="11147"/>
                </a:lnTo>
                <a:cubicBezTo>
                  <a:pt x="14672" y="11058"/>
                  <a:pt x="14727" y="10936"/>
                  <a:pt x="14727" y="10800"/>
                </a:cubicBezTo>
                <a:cubicBezTo>
                  <a:pt x="14727" y="10665"/>
                  <a:pt x="14672" y="10542"/>
                  <a:pt x="14583" y="10453"/>
                </a:cubicBezTo>
                <a:cubicBezTo>
                  <a:pt x="14583" y="10453"/>
                  <a:pt x="9674" y="5053"/>
                  <a:pt x="9674" y="5053"/>
                </a:cubicBezTo>
                <a:close/>
              </a:path>
            </a:pathLst>
          </a:custGeom>
          <a:solidFill>
            <a:schemeClr val="tx2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474F7ADA-D629-E637-A550-76FB566BC0B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94463" y="2120741"/>
            <a:ext cx="5402164" cy="599229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b="1">
                <a:latin typeface="+mn-lt"/>
              </a:defRPr>
            </a:lvl1pPr>
          </a:lstStyle>
          <a:p>
            <a:pPr lvl="0"/>
            <a:r>
              <a:rPr lang="en-US" sz="1600"/>
              <a:t>Key Point</a:t>
            </a:r>
          </a:p>
        </p:txBody>
      </p:sp>
      <p:sp>
        <p:nvSpPr>
          <p:cNvPr id="31" name="Shape 2906">
            <a:extLst>
              <a:ext uri="{FF2B5EF4-FFF2-40B4-BE49-F238E27FC236}">
                <a16:creationId xmlns:a16="http://schemas.microsoft.com/office/drawing/2014/main" id="{A4509E16-47AE-056D-9ACD-0889D88D263E}"/>
              </a:ext>
            </a:extLst>
          </p:cNvPr>
          <p:cNvSpPr/>
          <p:nvPr userDrawn="1"/>
        </p:nvSpPr>
        <p:spPr>
          <a:xfrm>
            <a:off x="6080126" y="3077573"/>
            <a:ext cx="279400" cy="279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5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moveTo>
                  <a:pt x="9674" y="5053"/>
                </a:moveTo>
                <a:cubicBezTo>
                  <a:pt x="9585" y="4964"/>
                  <a:pt x="9463" y="4909"/>
                  <a:pt x="9327" y="4909"/>
                </a:cubicBezTo>
                <a:cubicBezTo>
                  <a:pt x="9056" y="4909"/>
                  <a:pt x="8836" y="5129"/>
                  <a:pt x="8836" y="5400"/>
                </a:cubicBezTo>
                <a:cubicBezTo>
                  <a:pt x="8836" y="5536"/>
                  <a:pt x="8891" y="5658"/>
                  <a:pt x="8980" y="5747"/>
                </a:cubicBezTo>
                <a:lnTo>
                  <a:pt x="13574" y="10800"/>
                </a:lnTo>
                <a:lnTo>
                  <a:pt x="8980" y="15853"/>
                </a:lnTo>
                <a:cubicBezTo>
                  <a:pt x="8891" y="15942"/>
                  <a:pt x="8836" y="16065"/>
                  <a:pt x="8836" y="16200"/>
                </a:cubicBezTo>
                <a:cubicBezTo>
                  <a:pt x="8836" y="16471"/>
                  <a:pt x="9056" y="16691"/>
                  <a:pt x="9327" y="16691"/>
                </a:cubicBezTo>
                <a:cubicBezTo>
                  <a:pt x="9463" y="16691"/>
                  <a:pt x="9585" y="16636"/>
                  <a:pt x="9674" y="16547"/>
                </a:cubicBezTo>
                <a:lnTo>
                  <a:pt x="14583" y="11147"/>
                </a:lnTo>
                <a:cubicBezTo>
                  <a:pt x="14672" y="11058"/>
                  <a:pt x="14727" y="10936"/>
                  <a:pt x="14727" y="10800"/>
                </a:cubicBezTo>
                <a:cubicBezTo>
                  <a:pt x="14727" y="10665"/>
                  <a:pt x="14672" y="10542"/>
                  <a:pt x="14583" y="10453"/>
                </a:cubicBezTo>
                <a:cubicBezTo>
                  <a:pt x="14583" y="10453"/>
                  <a:pt x="9674" y="5053"/>
                  <a:pt x="9674" y="5053"/>
                </a:cubicBezTo>
                <a:close/>
              </a:path>
            </a:pathLst>
          </a:custGeom>
          <a:solidFill>
            <a:schemeClr val="tx2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2" name="Text Placeholder 28">
            <a:extLst>
              <a:ext uri="{FF2B5EF4-FFF2-40B4-BE49-F238E27FC236}">
                <a16:creationId xmlns:a16="http://schemas.microsoft.com/office/drawing/2014/main" id="{5AD33131-E5A4-3286-8B29-67BD68F4FD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94463" y="2917658"/>
            <a:ext cx="5402164" cy="599229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b="1"/>
            </a:lvl1pPr>
          </a:lstStyle>
          <a:p>
            <a:pPr lvl="0"/>
            <a:r>
              <a:rPr lang="en-US" sz="1600"/>
              <a:t>Key Point</a:t>
            </a:r>
          </a:p>
        </p:txBody>
      </p:sp>
      <p:sp>
        <p:nvSpPr>
          <p:cNvPr id="33" name="Shape 2906">
            <a:extLst>
              <a:ext uri="{FF2B5EF4-FFF2-40B4-BE49-F238E27FC236}">
                <a16:creationId xmlns:a16="http://schemas.microsoft.com/office/drawing/2014/main" id="{7D273F9F-B80F-74C4-98A3-113BB5B6B5F2}"/>
              </a:ext>
            </a:extLst>
          </p:cNvPr>
          <p:cNvSpPr/>
          <p:nvPr userDrawn="1"/>
        </p:nvSpPr>
        <p:spPr>
          <a:xfrm>
            <a:off x="6080126" y="3876612"/>
            <a:ext cx="279400" cy="279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5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moveTo>
                  <a:pt x="9674" y="5053"/>
                </a:moveTo>
                <a:cubicBezTo>
                  <a:pt x="9585" y="4964"/>
                  <a:pt x="9463" y="4909"/>
                  <a:pt x="9327" y="4909"/>
                </a:cubicBezTo>
                <a:cubicBezTo>
                  <a:pt x="9056" y="4909"/>
                  <a:pt x="8836" y="5129"/>
                  <a:pt x="8836" y="5400"/>
                </a:cubicBezTo>
                <a:cubicBezTo>
                  <a:pt x="8836" y="5536"/>
                  <a:pt x="8891" y="5658"/>
                  <a:pt x="8980" y="5747"/>
                </a:cubicBezTo>
                <a:lnTo>
                  <a:pt x="13574" y="10800"/>
                </a:lnTo>
                <a:lnTo>
                  <a:pt x="8980" y="15853"/>
                </a:lnTo>
                <a:cubicBezTo>
                  <a:pt x="8891" y="15942"/>
                  <a:pt x="8836" y="16065"/>
                  <a:pt x="8836" y="16200"/>
                </a:cubicBezTo>
                <a:cubicBezTo>
                  <a:pt x="8836" y="16471"/>
                  <a:pt x="9056" y="16691"/>
                  <a:pt x="9327" y="16691"/>
                </a:cubicBezTo>
                <a:cubicBezTo>
                  <a:pt x="9463" y="16691"/>
                  <a:pt x="9585" y="16636"/>
                  <a:pt x="9674" y="16547"/>
                </a:cubicBezTo>
                <a:lnTo>
                  <a:pt x="14583" y="11147"/>
                </a:lnTo>
                <a:cubicBezTo>
                  <a:pt x="14672" y="11058"/>
                  <a:pt x="14727" y="10936"/>
                  <a:pt x="14727" y="10800"/>
                </a:cubicBezTo>
                <a:cubicBezTo>
                  <a:pt x="14727" y="10665"/>
                  <a:pt x="14672" y="10542"/>
                  <a:pt x="14583" y="10453"/>
                </a:cubicBezTo>
                <a:cubicBezTo>
                  <a:pt x="14583" y="10453"/>
                  <a:pt x="9674" y="5053"/>
                  <a:pt x="9674" y="5053"/>
                </a:cubicBezTo>
                <a:close/>
              </a:path>
            </a:pathLst>
          </a:custGeom>
          <a:solidFill>
            <a:schemeClr val="tx2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4" name="Text Placeholder 28">
            <a:extLst>
              <a:ext uri="{FF2B5EF4-FFF2-40B4-BE49-F238E27FC236}">
                <a16:creationId xmlns:a16="http://schemas.microsoft.com/office/drawing/2014/main" id="{48407B05-6808-E69F-16C3-8B1F439460D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94463" y="3713704"/>
            <a:ext cx="5402164" cy="599229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b="1"/>
            </a:lvl1pPr>
          </a:lstStyle>
          <a:p>
            <a:pPr lvl="0"/>
            <a:r>
              <a:rPr lang="en-US" sz="1600"/>
              <a:t>Key Point</a:t>
            </a:r>
          </a:p>
        </p:txBody>
      </p:sp>
      <p:sp>
        <p:nvSpPr>
          <p:cNvPr id="35" name="Shape 2906">
            <a:extLst>
              <a:ext uri="{FF2B5EF4-FFF2-40B4-BE49-F238E27FC236}">
                <a16:creationId xmlns:a16="http://schemas.microsoft.com/office/drawing/2014/main" id="{0B53B799-89F8-B6A0-FF08-C6B585D0E7D8}"/>
              </a:ext>
            </a:extLst>
          </p:cNvPr>
          <p:cNvSpPr/>
          <p:nvPr userDrawn="1"/>
        </p:nvSpPr>
        <p:spPr>
          <a:xfrm>
            <a:off x="6080126" y="4675651"/>
            <a:ext cx="279400" cy="279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5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moveTo>
                  <a:pt x="9674" y="5053"/>
                </a:moveTo>
                <a:cubicBezTo>
                  <a:pt x="9585" y="4964"/>
                  <a:pt x="9463" y="4909"/>
                  <a:pt x="9327" y="4909"/>
                </a:cubicBezTo>
                <a:cubicBezTo>
                  <a:pt x="9056" y="4909"/>
                  <a:pt x="8836" y="5129"/>
                  <a:pt x="8836" y="5400"/>
                </a:cubicBezTo>
                <a:cubicBezTo>
                  <a:pt x="8836" y="5536"/>
                  <a:pt x="8891" y="5658"/>
                  <a:pt x="8980" y="5747"/>
                </a:cubicBezTo>
                <a:lnTo>
                  <a:pt x="13574" y="10800"/>
                </a:lnTo>
                <a:lnTo>
                  <a:pt x="8980" y="15853"/>
                </a:lnTo>
                <a:cubicBezTo>
                  <a:pt x="8891" y="15942"/>
                  <a:pt x="8836" y="16065"/>
                  <a:pt x="8836" y="16200"/>
                </a:cubicBezTo>
                <a:cubicBezTo>
                  <a:pt x="8836" y="16471"/>
                  <a:pt x="9056" y="16691"/>
                  <a:pt x="9327" y="16691"/>
                </a:cubicBezTo>
                <a:cubicBezTo>
                  <a:pt x="9463" y="16691"/>
                  <a:pt x="9585" y="16636"/>
                  <a:pt x="9674" y="16547"/>
                </a:cubicBezTo>
                <a:lnTo>
                  <a:pt x="14583" y="11147"/>
                </a:lnTo>
                <a:cubicBezTo>
                  <a:pt x="14672" y="11058"/>
                  <a:pt x="14727" y="10936"/>
                  <a:pt x="14727" y="10800"/>
                </a:cubicBezTo>
                <a:cubicBezTo>
                  <a:pt x="14727" y="10665"/>
                  <a:pt x="14672" y="10542"/>
                  <a:pt x="14583" y="10453"/>
                </a:cubicBezTo>
                <a:cubicBezTo>
                  <a:pt x="14583" y="10453"/>
                  <a:pt x="9674" y="5053"/>
                  <a:pt x="9674" y="5053"/>
                </a:cubicBezTo>
                <a:close/>
              </a:path>
            </a:pathLst>
          </a:custGeom>
          <a:solidFill>
            <a:schemeClr val="tx2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6" name="Text Placeholder 28">
            <a:extLst>
              <a:ext uri="{FF2B5EF4-FFF2-40B4-BE49-F238E27FC236}">
                <a16:creationId xmlns:a16="http://schemas.microsoft.com/office/drawing/2014/main" id="{D2D37E50-4C9E-8417-59A9-3EC49836D2A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94463" y="4515736"/>
            <a:ext cx="5402164" cy="599229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b="1"/>
            </a:lvl1pPr>
          </a:lstStyle>
          <a:p>
            <a:pPr lvl="0"/>
            <a:r>
              <a:rPr lang="en-US" sz="1600"/>
              <a:t>Key Point</a:t>
            </a:r>
          </a:p>
        </p:txBody>
      </p:sp>
      <p:sp>
        <p:nvSpPr>
          <p:cNvPr id="37" name="Shape 2906">
            <a:extLst>
              <a:ext uri="{FF2B5EF4-FFF2-40B4-BE49-F238E27FC236}">
                <a16:creationId xmlns:a16="http://schemas.microsoft.com/office/drawing/2014/main" id="{8C6D56C6-171B-4299-48BF-81E7EB94DF67}"/>
              </a:ext>
            </a:extLst>
          </p:cNvPr>
          <p:cNvSpPr/>
          <p:nvPr userDrawn="1"/>
        </p:nvSpPr>
        <p:spPr>
          <a:xfrm>
            <a:off x="6080126" y="5474688"/>
            <a:ext cx="279400" cy="279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5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moveTo>
                  <a:pt x="9674" y="5053"/>
                </a:moveTo>
                <a:cubicBezTo>
                  <a:pt x="9585" y="4964"/>
                  <a:pt x="9463" y="4909"/>
                  <a:pt x="9327" y="4909"/>
                </a:cubicBezTo>
                <a:cubicBezTo>
                  <a:pt x="9056" y="4909"/>
                  <a:pt x="8836" y="5129"/>
                  <a:pt x="8836" y="5400"/>
                </a:cubicBezTo>
                <a:cubicBezTo>
                  <a:pt x="8836" y="5536"/>
                  <a:pt x="8891" y="5658"/>
                  <a:pt x="8980" y="5747"/>
                </a:cubicBezTo>
                <a:lnTo>
                  <a:pt x="13574" y="10800"/>
                </a:lnTo>
                <a:lnTo>
                  <a:pt x="8980" y="15853"/>
                </a:lnTo>
                <a:cubicBezTo>
                  <a:pt x="8891" y="15942"/>
                  <a:pt x="8836" y="16065"/>
                  <a:pt x="8836" y="16200"/>
                </a:cubicBezTo>
                <a:cubicBezTo>
                  <a:pt x="8836" y="16471"/>
                  <a:pt x="9056" y="16691"/>
                  <a:pt x="9327" y="16691"/>
                </a:cubicBezTo>
                <a:cubicBezTo>
                  <a:pt x="9463" y="16691"/>
                  <a:pt x="9585" y="16636"/>
                  <a:pt x="9674" y="16547"/>
                </a:cubicBezTo>
                <a:lnTo>
                  <a:pt x="14583" y="11147"/>
                </a:lnTo>
                <a:cubicBezTo>
                  <a:pt x="14672" y="11058"/>
                  <a:pt x="14727" y="10936"/>
                  <a:pt x="14727" y="10800"/>
                </a:cubicBezTo>
                <a:cubicBezTo>
                  <a:pt x="14727" y="10665"/>
                  <a:pt x="14672" y="10542"/>
                  <a:pt x="14583" y="10453"/>
                </a:cubicBezTo>
                <a:cubicBezTo>
                  <a:pt x="14583" y="10453"/>
                  <a:pt x="9674" y="5053"/>
                  <a:pt x="9674" y="5053"/>
                </a:cubicBezTo>
                <a:close/>
              </a:path>
            </a:pathLst>
          </a:custGeom>
          <a:solidFill>
            <a:schemeClr val="tx2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8" name="Text Placeholder 28">
            <a:extLst>
              <a:ext uri="{FF2B5EF4-FFF2-40B4-BE49-F238E27FC236}">
                <a16:creationId xmlns:a16="http://schemas.microsoft.com/office/drawing/2014/main" id="{F200F209-F402-0AD1-F63C-EA0527234AE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94463" y="5317768"/>
            <a:ext cx="5402164" cy="599229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b="1"/>
            </a:lvl1pPr>
          </a:lstStyle>
          <a:p>
            <a:pPr lvl="0"/>
            <a:r>
              <a:rPr lang="en-US" sz="1600"/>
              <a:t>Key Point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FED32ED5-14BA-5EFF-BE81-69DE67FB17B4}"/>
              </a:ext>
            </a:extLst>
          </p:cNvPr>
          <p:cNvCxnSpPr>
            <a:cxnSpLocks/>
          </p:cNvCxnSpPr>
          <p:nvPr userDrawn="1"/>
        </p:nvCxnSpPr>
        <p:spPr>
          <a:xfrm>
            <a:off x="685799" y="6531429"/>
            <a:ext cx="8686801" cy="0"/>
          </a:xfrm>
          <a:prstGeom prst="line">
            <a:avLst/>
          </a:prstGeom>
          <a:ln w="12700">
            <a:solidFill>
              <a:srgbClr val="2E3B4A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E47D71FD-4F33-3313-5769-2D595E771C89}"/>
              </a:ext>
            </a:extLst>
          </p:cNvPr>
          <p:cNvSpPr txBox="1"/>
          <p:nvPr userDrawn="1"/>
        </p:nvSpPr>
        <p:spPr>
          <a:xfrm>
            <a:off x="8642350" y="6393027"/>
            <a:ext cx="3371850" cy="2616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spc="300">
                <a:solidFill>
                  <a:srgbClr val="2E3B4A"/>
                </a:solidFill>
                <a:latin typeface="Century Gothic" panose="020B0502020202020204" pitchFamily="34" charset="0"/>
              </a:rPr>
              <a:t>MICHIGAN.GOV/MSHDA</a:t>
            </a:r>
          </a:p>
        </p:txBody>
      </p:sp>
      <p:sp>
        <p:nvSpPr>
          <p:cNvPr id="2" name="Text Placeholder 25">
            <a:extLst>
              <a:ext uri="{FF2B5EF4-FFF2-40B4-BE49-F238E27FC236}">
                <a16:creationId xmlns:a16="http://schemas.microsoft.com/office/drawing/2014/main" id="{D6D7697F-C6AF-CBD3-D219-E63415A3033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90989" y="1125528"/>
            <a:ext cx="10642501" cy="604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3600" b="1" kern="1200" spc="300" dirty="0" smtClean="0">
                <a:solidFill>
                  <a:schemeClr val="tx2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5DDC21-3350-D9CC-90F6-4D250921227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696494" y="786225"/>
            <a:ext cx="4799013" cy="2569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 spc="600">
                <a:latin typeface="+mj-lt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pic>
        <p:nvPicPr>
          <p:cNvPr id="4" name="Picture Placeholder 10" descr="A person and child playing video games&#10;&#10;Description automatically generated">
            <a:extLst>
              <a:ext uri="{FF2B5EF4-FFF2-40B4-BE49-F238E27FC236}">
                <a16:creationId xmlns:a16="http://schemas.microsoft.com/office/drawing/2014/main" id="{94903199-8B14-DE4C-9571-087FC6CC66E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7489" y="1884747"/>
            <a:ext cx="4955423" cy="4391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9424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age &amp; Text Slide_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mage 0" descr="preencoded.png">
            <a:extLst>
              <a:ext uri="{FF2B5EF4-FFF2-40B4-BE49-F238E27FC236}">
                <a16:creationId xmlns:a16="http://schemas.microsoft.com/office/drawing/2014/main" id="{924CBA0F-D2D7-FC22-8276-F9B3744C9918}"/>
              </a:ext>
            </a:extLst>
          </p:cNvPr>
          <p:cNvSpPr/>
          <p:nvPr userDrawn="1"/>
        </p:nvSpPr>
        <p:spPr>
          <a:xfrm flipV="1">
            <a:off x="0" y="5599522"/>
            <a:ext cx="12192000" cy="1258478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rgbClr val="002D74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E978DDC6-0B70-9EF3-DD04-FB39223A01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136" y="1405655"/>
            <a:ext cx="6570737" cy="5334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200" b="1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D9B0DE7E-A906-9EF8-2115-07AC700248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9136" y="2015671"/>
            <a:ext cx="6570737" cy="333652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ct val="70000"/>
              </a:lnSpc>
              <a:buNone/>
              <a:defRPr sz="2000" b="1" i="0">
                <a:solidFill>
                  <a:srgbClr val="008F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ACB2F6FE-D785-BE57-8150-2E84D83E30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57925" y="2505433"/>
            <a:ext cx="6570737" cy="25074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0A4733B8-6BD5-2DA8-188B-68EDBCD4AE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15346" y="6104641"/>
            <a:ext cx="2713316" cy="248240"/>
          </a:xfrm>
          <a:prstGeom prst="rect">
            <a:avLst/>
          </a:prstGeom>
        </p:spPr>
      </p:pic>
      <p:pic>
        <p:nvPicPr>
          <p:cNvPr id="14" name="Picture 13" descr="A black and white logo&#10;&#10;Description automatically generated">
            <a:extLst>
              <a:ext uri="{FF2B5EF4-FFF2-40B4-BE49-F238E27FC236}">
                <a16:creationId xmlns:a16="http://schemas.microsoft.com/office/drawing/2014/main" id="{7B604D79-ADD3-B4C0-9E21-AAD6342090A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12" y="5862845"/>
            <a:ext cx="1411704" cy="676834"/>
          </a:xfrm>
          <a:prstGeom prst="rect">
            <a:avLst/>
          </a:prstGeom>
        </p:spPr>
      </p:pic>
      <p:sp>
        <p:nvSpPr>
          <p:cNvPr id="4" name="Image 0" descr="preencoded.png">
            <a:extLst>
              <a:ext uri="{FF2B5EF4-FFF2-40B4-BE49-F238E27FC236}">
                <a16:creationId xmlns:a16="http://schemas.microsoft.com/office/drawing/2014/main" id="{DEAB9E56-5DDE-1B23-444F-7510F23537B4}"/>
              </a:ext>
            </a:extLst>
          </p:cNvPr>
          <p:cNvSpPr/>
          <p:nvPr userDrawn="1"/>
        </p:nvSpPr>
        <p:spPr>
          <a:xfrm flipV="1">
            <a:off x="0" y="5599522"/>
            <a:ext cx="12192000" cy="1258478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chemeClr val="tx1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F4D61E-BA0F-6657-2D99-30F950CFC2C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142" y="5948532"/>
            <a:ext cx="7153671" cy="6400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CB3782-7C7E-E7C2-14ED-B678A0A2BD7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1319" y="375354"/>
            <a:ext cx="2622855" cy="685337"/>
          </a:xfrm>
          <a:prstGeom prst="rect">
            <a:avLst/>
          </a:prstGeom>
        </p:spPr>
      </p:pic>
      <p:pic>
        <p:nvPicPr>
          <p:cNvPr id="9" name="Picture 8" descr="A group of people working on a table&#10;&#10;Description automatically generated">
            <a:extLst>
              <a:ext uri="{FF2B5EF4-FFF2-40B4-BE49-F238E27FC236}">
                <a16:creationId xmlns:a16="http://schemas.microsoft.com/office/drawing/2014/main" id="{C6190949-453D-C7F1-C96F-00072675C0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83" r="25680"/>
          <a:stretch/>
        </p:blipFill>
        <p:spPr>
          <a:xfrm>
            <a:off x="0" y="0"/>
            <a:ext cx="5002307" cy="562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84564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C84C993-B51C-0F2B-AFFC-894A42D75813}"/>
              </a:ext>
            </a:extLst>
          </p:cNvPr>
          <p:cNvCxnSpPr>
            <a:cxnSpLocks/>
          </p:cNvCxnSpPr>
          <p:nvPr userDrawn="1"/>
        </p:nvCxnSpPr>
        <p:spPr>
          <a:xfrm>
            <a:off x="685799" y="6531429"/>
            <a:ext cx="8686801" cy="0"/>
          </a:xfrm>
          <a:prstGeom prst="line">
            <a:avLst/>
          </a:prstGeom>
          <a:ln w="12700">
            <a:solidFill>
              <a:srgbClr val="2E3B4A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F8EAB9C9-9AFC-0E59-A22E-1C7C7659705F}"/>
              </a:ext>
            </a:extLst>
          </p:cNvPr>
          <p:cNvSpPr txBox="1"/>
          <p:nvPr userDrawn="1"/>
        </p:nvSpPr>
        <p:spPr>
          <a:xfrm>
            <a:off x="8642350" y="6393027"/>
            <a:ext cx="3371850" cy="2616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spc="300">
                <a:solidFill>
                  <a:srgbClr val="2E3B4A"/>
                </a:solidFill>
                <a:latin typeface="Century Gothic" panose="020B0502020202020204" pitchFamily="34" charset="0"/>
              </a:rPr>
              <a:t>MICHIGAN.GOV/MSHDA</a:t>
            </a:r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5144D8A5-C605-D30D-6624-0FB6B4D1FD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15732" y="1668819"/>
            <a:ext cx="5937250" cy="58477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>
                <a:latin typeface="+mn-lt"/>
              </a:defRPr>
            </a:lvl1pPr>
          </a:lstStyle>
          <a:p>
            <a:pPr lvl="0"/>
            <a:r>
              <a:rPr lang="en-US" sz="1600"/>
              <a:t>General overview of bullet points below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E8CA82D7-438F-4B79-8DBD-CE19EC65BB8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15732" y="2506920"/>
            <a:ext cx="3070429" cy="114935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b="1"/>
            </a:lvl1pPr>
          </a:lstStyle>
          <a:p>
            <a:pPr lvl="0"/>
            <a:r>
              <a:rPr lang="en-US" sz="2000"/>
              <a:t>TOPIC ONE</a:t>
            </a:r>
          </a:p>
        </p:txBody>
      </p:sp>
      <p:sp>
        <p:nvSpPr>
          <p:cNvPr id="28" name="Text Placeholder 24">
            <a:extLst>
              <a:ext uri="{FF2B5EF4-FFF2-40B4-BE49-F238E27FC236}">
                <a16:creationId xmlns:a16="http://schemas.microsoft.com/office/drawing/2014/main" id="{E37F3A7A-120C-2337-D71B-B1D8DF9D8C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15731" y="4106674"/>
            <a:ext cx="3070430" cy="114935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b="1"/>
            </a:lvl1pPr>
          </a:lstStyle>
          <a:p>
            <a:pPr lvl="0"/>
            <a:r>
              <a:rPr lang="en-US" sz="2000"/>
              <a:t>TOPIC TWO</a:t>
            </a:r>
          </a:p>
        </p:txBody>
      </p:sp>
      <p:sp>
        <p:nvSpPr>
          <p:cNvPr id="30" name="Text Placeholder 24">
            <a:extLst>
              <a:ext uri="{FF2B5EF4-FFF2-40B4-BE49-F238E27FC236}">
                <a16:creationId xmlns:a16="http://schemas.microsoft.com/office/drawing/2014/main" id="{73C96581-D1AC-54E4-746D-FA111F949A9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52669" y="2506920"/>
            <a:ext cx="3070429" cy="114935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b="1"/>
            </a:lvl1pPr>
          </a:lstStyle>
          <a:p>
            <a:pPr lvl="0"/>
            <a:r>
              <a:rPr lang="en-US" sz="2000"/>
              <a:t>TOPIC THREE</a:t>
            </a:r>
          </a:p>
        </p:txBody>
      </p:sp>
      <p:sp>
        <p:nvSpPr>
          <p:cNvPr id="31" name="Text Placeholder 24">
            <a:extLst>
              <a:ext uri="{FF2B5EF4-FFF2-40B4-BE49-F238E27FC236}">
                <a16:creationId xmlns:a16="http://schemas.microsoft.com/office/drawing/2014/main" id="{CFCF58D3-06CC-373E-C366-6F9ECC78BB8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652669" y="4106674"/>
            <a:ext cx="3070429" cy="114935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b="1"/>
            </a:lvl1pPr>
          </a:lstStyle>
          <a:p>
            <a:pPr lvl="0"/>
            <a:r>
              <a:rPr lang="en-US" sz="2000"/>
              <a:t>TOPIC FOUR</a:t>
            </a:r>
          </a:p>
        </p:txBody>
      </p:sp>
      <p:sp>
        <p:nvSpPr>
          <p:cNvPr id="32" name="Text Placeholder 18">
            <a:extLst>
              <a:ext uri="{FF2B5EF4-FFF2-40B4-BE49-F238E27FC236}">
                <a16:creationId xmlns:a16="http://schemas.microsoft.com/office/drawing/2014/main" id="{66D5BBDB-7966-2512-109F-BC6924AE460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0275" y="1382515"/>
            <a:ext cx="3651152" cy="4348851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3600" b="1" spc="300">
                <a:latin typeface="+mj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659320782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C84C993-B51C-0F2B-AFFC-894A42D75813}"/>
              </a:ext>
            </a:extLst>
          </p:cNvPr>
          <p:cNvCxnSpPr>
            <a:cxnSpLocks/>
          </p:cNvCxnSpPr>
          <p:nvPr userDrawn="1"/>
        </p:nvCxnSpPr>
        <p:spPr>
          <a:xfrm>
            <a:off x="685799" y="6531429"/>
            <a:ext cx="8686801" cy="0"/>
          </a:xfrm>
          <a:prstGeom prst="line">
            <a:avLst/>
          </a:prstGeom>
          <a:ln w="12700">
            <a:solidFill>
              <a:srgbClr val="2E3B4A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F8EAB9C9-9AFC-0E59-A22E-1C7C7659705F}"/>
              </a:ext>
            </a:extLst>
          </p:cNvPr>
          <p:cNvSpPr txBox="1"/>
          <p:nvPr userDrawn="1"/>
        </p:nvSpPr>
        <p:spPr>
          <a:xfrm>
            <a:off x="8642350" y="6393027"/>
            <a:ext cx="3371850" cy="2616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spc="300">
                <a:solidFill>
                  <a:srgbClr val="2E3B4A"/>
                </a:solidFill>
                <a:latin typeface="Century Gothic" panose="020B0502020202020204" pitchFamily="34" charset="0"/>
              </a:rPr>
              <a:t>MICHIGAN.GOV/MSHDA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9974D8FA-5A72-72A1-9A7E-2153C9644B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0275" y="1382515"/>
            <a:ext cx="3651152" cy="4348851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3600" b="1" spc="300">
                <a:latin typeface="+mj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E8CA82D7-438F-4B79-8DBD-CE19EC65BB8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15732" y="1382516"/>
            <a:ext cx="3070429" cy="114935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b="1"/>
            </a:lvl1pPr>
          </a:lstStyle>
          <a:p>
            <a:pPr lvl="0"/>
            <a:r>
              <a:rPr lang="en-US" sz="2000"/>
              <a:t>TOPIC ONE</a:t>
            </a:r>
          </a:p>
        </p:txBody>
      </p:sp>
      <p:sp>
        <p:nvSpPr>
          <p:cNvPr id="28" name="Text Placeholder 24">
            <a:extLst>
              <a:ext uri="{FF2B5EF4-FFF2-40B4-BE49-F238E27FC236}">
                <a16:creationId xmlns:a16="http://schemas.microsoft.com/office/drawing/2014/main" id="{E37F3A7A-120C-2337-D71B-B1D8DF9D8C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15731" y="2982270"/>
            <a:ext cx="3070430" cy="114935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b="1"/>
            </a:lvl1pPr>
          </a:lstStyle>
          <a:p>
            <a:pPr lvl="0"/>
            <a:r>
              <a:rPr lang="en-US" sz="2000"/>
              <a:t>TOPIC TWO</a:t>
            </a:r>
          </a:p>
        </p:txBody>
      </p:sp>
      <p:sp>
        <p:nvSpPr>
          <p:cNvPr id="30" name="Text Placeholder 24">
            <a:extLst>
              <a:ext uri="{FF2B5EF4-FFF2-40B4-BE49-F238E27FC236}">
                <a16:creationId xmlns:a16="http://schemas.microsoft.com/office/drawing/2014/main" id="{73C96581-D1AC-54E4-746D-FA111F949A9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52669" y="1382516"/>
            <a:ext cx="3070429" cy="114935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b="1"/>
            </a:lvl1pPr>
          </a:lstStyle>
          <a:p>
            <a:pPr lvl="0"/>
            <a:r>
              <a:rPr lang="en-US" sz="2000"/>
              <a:t>TOPIC FOUR</a:t>
            </a:r>
          </a:p>
        </p:txBody>
      </p:sp>
      <p:sp>
        <p:nvSpPr>
          <p:cNvPr id="31" name="Text Placeholder 24">
            <a:extLst>
              <a:ext uri="{FF2B5EF4-FFF2-40B4-BE49-F238E27FC236}">
                <a16:creationId xmlns:a16="http://schemas.microsoft.com/office/drawing/2014/main" id="{CFCF58D3-06CC-373E-C366-6F9ECC78BB8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652669" y="2982270"/>
            <a:ext cx="3070429" cy="114935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b="1"/>
            </a:lvl1pPr>
          </a:lstStyle>
          <a:p>
            <a:pPr lvl="0"/>
            <a:r>
              <a:rPr lang="en-US" sz="2000"/>
              <a:t>TOPIC FIVE</a:t>
            </a:r>
          </a:p>
        </p:txBody>
      </p:sp>
      <p:sp>
        <p:nvSpPr>
          <p:cNvPr id="2" name="Text Placeholder 24">
            <a:extLst>
              <a:ext uri="{FF2B5EF4-FFF2-40B4-BE49-F238E27FC236}">
                <a16:creationId xmlns:a16="http://schemas.microsoft.com/office/drawing/2014/main" id="{350EA14E-92D5-88AB-5BD3-4DCCE5CB61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15732" y="4582024"/>
            <a:ext cx="3070429" cy="114935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b="1"/>
            </a:lvl1pPr>
          </a:lstStyle>
          <a:p>
            <a:pPr lvl="0"/>
            <a:r>
              <a:rPr lang="en-US" sz="2000"/>
              <a:t>TOPIC THREE</a:t>
            </a:r>
          </a:p>
        </p:txBody>
      </p:sp>
      <p:sp>
        <p:nvSpPr>
          <p:cNvPr id="3" name="Text Placeholder 24">
            <a:extLst>
              <a:ext uri="{FF2B5EF4-FFF2-40B4-BE49-F238E27FC236}">
                <a16:creationId xmlns:a16="http://schemas.microsoft.com/office/drawing/2014/main" id="{2E4289E6-2FBF-1480-C2D1-887C4B2533A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42350" y="4582016"/>
            <a:ext cx="3070429" cy="114935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b="1"/>
            </a:lvl1pPr>
          </a:lstStyle>
          <a:p>
            <a:pPr lvl="0"/>
            <a:r>
              <a:rPr lang="en-US" sz="2000"/>
              <a:t>TOPIC SIX</a:t>
            </a:r>
          </a:p>
        </p:txBody>
      </p:sp>
    </p:spTree>
    <p:extLst>
      <p:ext uri="{BB962C8B-B14F-4D97-AF65-F5344CB8AC3E}">
        <p14:creationId xmlns:p14="http://schemas.microsoft.com/office/powerpoint/2010/main" val="1267523008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2906">
            <a:extLst>
              <a:ext uri="{FF2B5EF4-FFF2-40B4-BE49-F238E27FC236}">
                <a16:creationId xmlns:a16="http://schemas.microsoft.com/office/drawing/2014/main" id="{4BAB4179-1901-2E3C-0C6B-ED851AFBD667}"/>
              </a:ext>
            </a:extLst>
          </p:cNvPr>
          <p:cNvSpPr/>
          <p:nvPr userDrawn="1"/>
        </p:nvSpPr>
        <p:spPr bwMode="auto">
          <a:xfrm>
            <a:off x="1849438" y="2208068"/>
            <a:ext cx="279400" cy="279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5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moveTo>
                  <a:pt x="9674" y="5053"/>
                </a:moveTo>
                <a:cubicBezTo>
                  <a:pt x="9585" y="4964"/>
                  <a:pt x="9463" y="4909"/>
                  <a:pt x="9327" y="4909"/>
                </a:cubicBezTo>
                <a:cubicBezTo>
                  <a:pt x="9056" y="4909"/>
                  <a:pt x="8836" y="5129"/>
                  <a:pt x="8836" y="5400"/>
                </a:cubicBezTo>
                <a:cubicBezTo>
                  <a:pt x="8836" y="5536"/>
                  <a:pt x="8891" y="5658"/>
                  <a:pt x="8980" y="5747"/>
                </a:cubicBezTo>
                <a:lnTo>
                  <a:pt x="13574" y="10800"/>
                </a:lnTo>
                <a:lnTo>
                  <a:pt x="8980" y="15853"/>
                </a:lnTo>
                <a:cubicBezTo>
                  <a:pt x="8891" y="15942"/>
                  <a:pt x="8836" y="16065"/>
                  <a:pt x="8836" y="16200"/>
                </a:cubicBezTo>
                <a:cubicBezTo>
                  <a:pt x="8836" y="16471"/>
                  <a:pt x="9056" y="16691"/>
                  <a:pt x="9327" y="16691"/>
                </a:cubicBezTo>
                <a:cubicBezTo>
                  <a:pt x="9463" y="16691"/>
                  <a:pt x="9585" y="16636"/>
                  <a:pt x="9674" y="16547"/>
                </a:cubicBezTo>
                <a:lnTo>
                  <a:pt x="14583" y="11147"/>
                </a:lnTo>
                <a:cubicBezTo>
                  <a:pt x="14672" y="11058"/>
                  <a:pt x="14727" y="10936"/>
                  <a:pt x="14727" y="10800"/>
                </a:cubicBezTo>
                <a:cubicBezTo>
                  <a:pt x="14727" y="10665"/>
                  <a:pt x="14672" y="10542"/>
                  <a:pt x="14583" y="10453"/>
                </a:cubicBezTo>
                <a:cubicBezTo>
                  <a:pt x="14583" y="10453"/>
                  <a:pt x="9674" y="5053"/>
                  <a:pt x="9674" y="5053"/>
                </a:cubicBezTo>
                <a:close/>
              </a:path>
            </a:pathLst>
          </a:custGeom>
          <a:solidFill>
            <a:schemeClr val="tx2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5" name="Shape 2906">
            <a:extLst>
              <a:ext uri="{FF2B5EF4-FFF2-40B4-BE49-F238E27FC236}">
                <a16:creationId xmlns:a16="http://schemas.microsoft.com/office/drawing/2014/main" id="{3697DFB4-1B71-89EB-636A-F8F9B6DA1661}"/>
              </a:ext>
            </a:extLst>
          </p:cNvPr>
          <p:cNvSpPr/>
          <p:nvPr userDrawn="1"/>
        </p:nvSpPr>
        <p:spPr bwMode="auto">
          <a:xfrm>
            <a:off x="1849438" y="3489356"/>
            <a:ext cx="279400" cy="279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5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moveTo>
                  <a:pt x="9674" y="5053"/>
                </a:moveTo>
                <a:cubicBezTo>
                  <a:pt x="9585" y="4964"/>
                  <a:pt x="9463" y="4909"/>
                  <a:pt x="9327" y="4909"/>
                </a:cubicBezTo>
                <a:cubicBezTo>
                  <a:pt x="9056" y="4909"/>
                  <a:pt x="8836" y="5129"/>
                  <a:pt x="8836" y="5400"/>
                </a:cubicBezTo>
                <a:cubicBezTo>
                  <a:pt x="8836" y="5536"/>
                  <a:pt x="8891" y="5658"/>
                  <a:pt x="8980" y="5747"/>
                </a:cubicBezTo>
                <a:lnTo>
                  <a:pt x="13574" y="10800"/>
                </a:lnTo>
                <a:lnTo>
                  <a:pt x="8980" y="15853"/>
                </a:lnTo>
                <a:cubicBezTo>
                  <a:pt x="8891" y="15942"/>
                  <a:pt x="8836" y="16065"/>
                  <a:pt x="8836" y="16200"/>
                </a:cubicBezTo>
                <a:cubicBezTo>
                  <a:pt x="8836" y="16471"/>
                  <a:pt x="9056" y="16691"/>
                  <a:pt x="9327" y="16691"/>
                </a:cubicBezTo>
                <a:cubicBezTo>
                  <a:pt x="9463" y="16691"/>
                  <a:pt x="9585" y="16636"/>
                  <a:pt x="9674" y="16547"/>
                </a:cubicBezTo>
                <a:lnTo>
                  <a:pt x="14583" y="11147"/>
                </a:lnTo>
                <a:cubicBezTo>
                  <a:pt x="14672" y="11058"/>
                  <a:pt x="14727" y="10936"/>
                  <a:pt x="14727" y="10800"/>
                </a:cubicBezTo>
                <a:cubicBezTo>
                  <a:pt x="14727" y="10665"/>
                  <a:pt x="14672" y="10542"/>
                  <a:pt x="14583" y="10453"/>
                </a:cubicBezTo>
                <a:cubicBezTo>
                  <a:pt x="14583" y="10453"/>
                  <a:pt x="9674" y="5053"/>
                  <a:pt x="9674" y="5053"/>
                </a:cubicBezTo>
                <a:close/>
              </a:path>
            </a:pathLst>
          </a:custGeom>
          <a:solidFill>
            <a:schemeClr val="tx2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8" name="Shape 2906">
            <a:extLst>
              <a:ext uri="{FF2B5EF4-FFF2-40B4-BE49-F238E27FC236}">
                <a16:creationId xmlns:a16="http://schemas.microsoft.com/office/drawing/2014/main" id="{020EFD5D-5A9D-713C-FA3D-5E34C9B70B9C}"/>
              </a:ext>
            </a:extLst>
          </p:cNvPr>
          <p:cNvSpPr/>
          <p:nvPr userDrawn="1"/>
        </p:nvSpPr>
        <p:spPr bwMode="auto">
          <a:xfrm>
            <a:off x="1849438" y="4776818"/>
            <a:ext cx="279400" cy="279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5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moveTo>
                  <a:pt x="9674" y="5053"/>
                </a:moveTo>
                <a:cubicBezTo>
                  <a:pt x="9585" y="4964"/>
                  <a:pt x="9463" y="4909"/>
                  <a:pt x="9327" y="4909"/>
                </a:cubicBezTo>
                <a:cubicBezTo>
                  <a:pt x="9056" y="4909"/>
                  <a:pt x="8836" y="5129"/>
                  <a:pt x="8836" y="5400"/>
                </a:cubicBezTo>
                <a:cubicBezTo>
                  <a:pt x="8836" y="5536"/>
                  <a:pt x="8891" y="5658"/>
                  <a:pt x="8980" y="5747"/>
                </a:cubicBezTo>
                <a:lnTo>
                  <a:pt x="13574" y="10800"/>
                </a:lnTo>
                <a:lnTo>
                  <a:pt x="8980" y="15853"/>
                </a:lnTo>
                <a:cubicBezTo>
                  <a:pt x="8891" y="15942"/>
                  <a:pt x="8836" y="16065"/>
                  <a:pt x="8836" y="16200"/>
                </a:cubicBezTo>
                <a:cubicBezTo>
                  <a:pt x="8836" y="16471"/>
                  <a:pt x="9056" y="16691"/>
                  <a:pt x="9327" y="16691"/>
                </a:cubicBezTo>
                <a:cubicBezTo>
                  <a:pt x="9463" y="16691"/>
                  <a:pt x="9585" y="16636"/>
                  <a:pt x="9674" y="16547"/>
                </a:cubicBezTo>
                <a:lnTo>
                  <a:pt x="14583" y="11147"/>
                </a:lnTo>
                <a:cubicBezTo>
                  <a:pt x="14672" y="11058"/>
                  <a:pt x="14727" y="10936"/>
                  <a:pt x="14727" y="10800"/>
                </a:cubicBezTo>
                <a:cubicBezTo>
                  <a:pt x="14727" y="10665"/>
                  <a:pt x="14672" y="10542"/>
                  <a:pt x="14583" y="10453"/>
                </a:cubicBezTo>
                <a:cubicBezTo>
                  <a:pt x="14583" y="10453"/>
                  <a:pt x="9674" y="5053"/>
                  <a:pt x="9674" y="5053"/>
                </a:cubicBezTo>
                <a:close/>
              </a:path>
            </a:pathLst>
          </a:custGeom>
          <a:solidFill>
            <a:schemeClr val="tx2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4FA2610-69BB-81BA-2C01-9DC36DA765B2}"/>
              </a:ext>
            </a:extLst>
          </p:cNvPr>
          <p:cNvCxnSpPr>
            <a:cxnSpLocks/>
          </p:cNvCxnSpPr>
          <p:nvPr userDrawn="1"/>
        </p:nvCxnSpPr>
        <p:spPr>
          <a:xfrm>
            <a:off x="685799" y="6531429"/>
            <a:ext cx="8686801" cy="0"/>
          </a:xfrm>
          <a:prstGeom prst="line">
            <a:avLst/>
          </a:prstGeom>
          <a:ln w="12700">
            <a:solidFill>
              <a:srgbClr val="2E3B4A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2CC37A0E-5C58-1C0E-7A6A-5B5AC9E146E4}"/>
              </a:ext>
            </a:extLst>
          </p:cNvPr>
          <p:cNvSpPr txBox="1"/>
          <p:nvPr userDrawn="1"/>
        </p:nvSpPr>
        <p:spPr>
          <a:xfrm>
            <a:off x="8642350" y="6393027"/>
            <a:ext cx="3371850" cy="2616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spc="300">
                <a:solidFill>
                  <a:srgbClr val="2E3B4A"/>
                </a:solidFill>
                <a:latin typeface="Century Gothic" panose="020B0502020202020204" pitchFamily="34" charset="0"/>
              </a:rPr>
              <a:t>MICHIGAN.GOV/MSHDA</a:t>
            </a:r>
          </a:p>
        </p:txBody>
      </p:sp>
      <p:sp>
        <p:nvSpPr>
          <p:cNvPr id="2" name="Text Placeholder 25">
            <a:extLst>
              <a:ext uri="{FF2B5EF4-FFF2-40B4-BE49-F238E27FC236}">
                <a16:creationId xmlns:a16="http://schemas.microsoft.com/office/drawing/2014/main" id="{20DD7C21-BB64-F932-115A-2E14108B926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90989" y="1125528"/>
            <a:ext cx="10642501" cy="604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3600" b="1" kern="1200" spc="300" dirty="0" smtClean="0">
                <a:solidFill>
                  <a:schemeClr val="tx2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9050D1-9EF2-7BCC-87E3-7FBBF4B0291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696494" y="786225"/>
            <a:ext cx="4799013" cy="2569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 spc="600">
                <a:latin typeface="+mj-lt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5E121725-51B6-A7F3-ADD6-DCFFE75DFA0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262188" y="2208721"/>
            <a:ext cx="8437562" cy="27874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00" b="1"/>
            </a:lvl1pPr>
          </a:lstStyle>
          <a:p>
            <a:pPr lvl="0"/>
            <a:r>
              <a:rPr lang="en-US"/>
              <a:t>KEY POINT ONE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EEC6D33C-F061-DBBF-A62B-B60E3E97565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262188" y="2517315"/>
            <a:ext cx="8437562" cy="7355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Additional Text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80F59BB6-20D3-3CE2-FDCB-4E4EF6DADE8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262188" y="3497216"/>
            <a:ext cx="8437562" cy="27874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00" b="1"/>
            </a:lvl1pPr>
          </a:lstStyle>
          <a:p>
            <a:pPr lvl="0"/>
            <a:r>
              <a:rPr lang="en-US"/>
              <a:t>KEY POINT TWO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47AEBEA0-E810-E52D-94AD-991576C02FE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262188" y="3805810"/>
            <a:ext cx="8437562" cy="7355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Additional Text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18C81EF3-1BDE-838D-361F-B9D7191CF99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262188" y="4795938"/>
            <a:ext cx="8437562" cy="27874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00" b="1"/>
            </a:lvl1pPr>
          </a:lstStyle>
          <a:p>
            <a:pPr lvl="0"/>
            <a:r>
              <a:rPr lang="en-US"/>
              <a:t>KEY POINT THREE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451F9286-4E43-B7BA-C5A3-8EA294367B75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262188" y="5104532"/>
            <a:ext cx="8437562" cy="7355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Additional Text</a:t>
            </a:r>
          </a:p>
        </p:txBody>
      </p:sp>
    </p:spTree>
    <p:extLst>
      <p:ext uri="{BB962C8B-B14F-4D97-AF65-F5344CB8AC3E}">
        <p14:creationId xmlns:p14="http://schemas.microsoft.com/office/powerpoint/2010/main" val="3651928490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EB8A026-EA61-97FD-40A6-C98EEC725063}"/>
              </a:ext>
            </a:extLst>
          </p:cNvPr>
          <p:cNvCxnSpPr>
            <a:cxnSpLocks/>
          </p:cNvCxnSpPr>
          <p:nvPr userDrawn="1"/>
        </p:nvCxnSpPr>
        <p:spPr>
          <a:xfrm>
            <a:off x="6228760" y="6531429"/>
            <a:ext cx="2849253" cy="0"/>
          </a:xfrm>
          <a:prstGeom prst="line">
            <a:avLst/>
          </a:prstGeom>
          <a:ln w="12700">
            <a:solidFill>
              <a:srgbClr val="2E3B4A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641199EA-7282-D698-F0BC-E6754DAAB9E1}"/>
              </a:ext>
            </a:extLst>
          </p:cNvPr>
          <p:cNvSpPr txBox="1"/>
          <p:nvPr userDrawn="1"/>
        </p:nvSpPr>
        <p:spPr>
          <a:xfrm>
            <a:off x="8415688" y="6393027"/>
            <a:ext cx="3371850" cy="2616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spc="300">
                <a:solidFill>
                  <a:srgbClr val="2E3B4A"/>
                </a:solidFill>
                <a:latin typeface="Century Gothic" panose="020B0502020202020204" pitchFamily="34" charset="0"/>
              </a:rPr>
              <a:t>MICHIGAN.GOV/MSHDA</a:t>
            </a:r>
          </a:p>
        </p:txBody>
      </p:sp>
      <p:sp>
        <p:nvSpPr>
          <p:cNvPr id="2" name="Text Placeholder 25">
            <a:extLst>
              <a:ext uri="{FF2B5EF4-FFF2-40B4-BE49-F238E27FC236}">
                <a16:creationId xmlns:a16="http://schemas.microsoft.com/office/drawing/2014/main" id="{F8001724-CCD7-FE79-6507-E25C1560293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25456" y="1125528"/>
            <a:ext cx="4799013" cy="604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3600" b="1" kern="1200" spc="300" dirty="0" smtClean="0">
                <a:solidFill>
                  <a:schemeClr val="tx2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A5013D-ADFD-E19A-F217-3BC2E794DB9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525456" y="786225"/>
            <a:ext cx="4799013" cy="2569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 spc="600">
                <a:latin typeface="+mj-lt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6BE7E41B-EA6E-F667-FBA7-ED9E58267C5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525452" y="2340529"/>
            <a:ext cx="4799013" cy="126051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en-US"/>
              <a:t>DETAIL 1</a:t>
            </a:r>
          </a:p>
          <a:p>
            <a:pPr lvl="0"/>
            <a:r>
              <a:rPr lang="en-US"/>
              <a:t>DETAIL 2</a:t>
            </a:r>
          </a:p>
          <a:p>
            <a:pPr lvl="0"/>
            <a:r>
              <a:rPr lang="en-US"/>
              <a:t>DETAIL 3</a:t>
            </a:r>
          </a:p>
          <a:p>
            <a:pPr lvl="0"/>
            <a:r>
              <a:rPr lang="en-US"/>
              <a:t>DETAIL 4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53A59228-561B-B94F-CF0C-86D8E4A4B19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525455" y="2006724"/>
            <a:ext cx="4799013" cy="333804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 b="1"/>
            </a:lvl1pPr>
          </a:lstStyle>
          <a:p>
            <a:pPr lvl="0"/>
            <a:r>
              <a:rPr lang="en-US"/>
              <a:t>KEY POINT ONE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69537CFC-DCD7-C929-5124-96B448E2CD3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525449" y="4431084"/>
            <a:ext cx="4799013" cy="126051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en-US"/>
              <a:t>DETAIL 1</a:t>
            </a:r>
          </a:p>
          <a:p>
            <a:pPr lvl="0"/>
            <a:r>
              <a:rPr lang="en-US"/>
              <a:t>DETAIL 2</a:t>
            </a:r>
          </a:p>
          <a:p>
            <a:pPr lvl="0"/>
            <a:r>
              <a:rPr lang="en-US"/>
              <a:t>DETAIL 3</a:t>
            </a:r>
          </a:p>
          <a:p>
            <a:pPr lvl="0"/>
            <a:r>
              <a:rPr lang="en-US"/>
              <a:t>DETAIL 4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5BD43A5A-5C57-CB65-FD71-5D6184D964B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525452" y="4097279"/>
            <a:ext cx="4799013" cy="333804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 b="1"/>
            </a:lvl1pPr>
          </a:lstStyle>
          <a:p>
            <a:pPr lvl="0"/>
            <a:r>
              <a:rPr lang="en-US"/>
              <a:t>KEY POINT TWO</a:t>
            </a:r>
          </a:p>
        </p:txBody>
      </p:sp>
      <p:pic>
        <p:nvPicPr>
          <p:cNvPr id="6" name="Picture Placeholder 9" descr="A person a picture on a wall&#10;&#10;Description automatically generated">
            <a:extLst>
              <a:ext uri="{FF2B5EF4-FFF2-40B4-BE49-F238E27FC236}">
                <a16:creationId xmlns:a16="http://schemas.microsoft.com/office/drawing/2014/main" id="{0B9437B2-8796-2129-29B4-641AFC658E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5666547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095453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EB8A026-EA61-97FD-40A6-C98EEC725063}"/>
              </a:ext>
            </a:extLst>
          </p:cNvPr>
          <p:cNvCxnSpPr>
            <a:cxnSpLocks/>
          </p:cNvCxnSpPr>
          <p:nvPr userDrawn="1"/>
        </p:nvCxnSpPr>
        <p:spPr>
          <a:xfrm>
            <a:off x="6228760" y="6531429"/>
            <a:ext cx="2849253" cy="0"/>
          </a:xfrm>
          <a:prstGeom prst="line">
            <a:avLst/>
          </a:prstGeom>
          <a:ln w="12700">
            <a:solidFill>
              <a:srgbClr val="2E3B4A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641199EA-7282-D698-F0BC-E6754DAAB9E1}"/>
              </a:ext>
            </a:extLst>
          </p:cNvPr>
          <p:cNvSpPr txBox="1"/>
          <p:nvPr userDrawn="1"/>
        </p:nvSpPr>
        <p:spPr>
          <a:xfrm>
            <a:off x="8415688" y="6393027"/>
            <a:ext cx="3371850" cy="2616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spc="300">
                <a:solidFill>
                  <a:srgbClr val="2E3B4A"/>
                </a:solidFill>
                <a:latin typeface="Century Gothic" panose="020B0502020202020204" pitchFamily="34" charset="0"/>
              </a:rPr>
              <a:t>MICHIGAN.GOV/MSHDA</a:t>
            </a:r>
          </a:p>
        </p:txBody>
      </p:sp>
      <p:sp>
        <p:nvSpPr>
          <p:cNvPr id="2" name="Text Placeholder 25">
            <a:extLst>
              <a:ext uri="{FF2B5EF4-FFF2-40B4-BE49-F238E27FC236}">
                <a16:creationId xmlns:a16="http://schemas.microsoft.com/office/drawing/2014/main" id="{F8001724-CCD7-FE79-6507-E25C1560293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25456" y="1125528"/>
            <a:ext cx="4799013" cy="604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3600" b="1" kern="1200" spc="300" dirty="0" smtClean="0">
                <a:solidFill>
                  <a:schemeClr val="tx2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A5013D-ADFD-E19A-F217-3BC2E794DB9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525456" y="786225"/>
            <a:ext cx="4799013" cy="2569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 spc="600">
                <a:latin typeface="+mj-lt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6BE7E41B-EA6E-F667-FBA7-ED9E58267C5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525452" y="2340529"/>
            <a:ext cx="4799013" cy="126051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en-US"/>
              <a:t>DETAIL 1</a:t>
            </a:r>
          </a:p>
          <a:p>
            <a:pPr lvl="0"/>
            <a:r>
              <a:rPr lang="en-US"/>
              <a:t>DETAIL 2</a:t>
            </a:r>
          </a:p>
          <a:p>
            <a:pPr lvl="0"/>
            <a:r>
              <a:rPr lang="en-US"/>
              <a:t>DETAIL 3</a:t>
            </a:r>
          </a:p>
          <a:p>
            <a:pPr lvl="0"/>
            <a:r>
              <a:rPr lang="en-US"/>
              <a:t>DETAIL 4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53A59228-561B-B94F-CF0C-86D8E4A4B19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525455" y="2006724"/>
            <a:ext cx="4799013" cy="333804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 b="1"/>
            </a:lvl1pPr>
          </a:lstStyle>
          <a:p>
            <a:pPr lvl="0"/>
            <a:r>
              <a:rPr lang="en-US"/>
              <a:t>KEY POINT ONE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69537CFC-DCD7-C929-5124-96B448E2CD3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525449" y="4431084"/>
            <a:ext cx="4799013" cy="126051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en-US"/>
              <a:t>DETAIL 1</a:t>
            </a:r>
          </a:p>
          <a:p>
            <a:pPr lvl="0"/>
            <a:r>
              <a:rPr lang="en-US"/>
              <a:t>DETAIL 2</a:t>
            </a:r>
          </a:p>
          <a:p>
            <a:pPr lvl="0"/>
            <a:r>
              <a:rPr lang="en-US"/>
              <a:t>DETAIL 3</a:t>
            </a:r>
          </a:p>
          <a:p>
            <a:pPr lvl="0"/>
            <a:r>
              <a:rPr lang="en-US"/>
              <a:t>DETAIL 4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5BD43A5A-5C57-CB65-FD71-5D6184D964B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525452" y="4097279"/>
            <a:ext cx="4799013" cy="333804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 b="1"/>
            </a:lvl1pPr>
          </a:lstStyle>
          <a:p>
            <a:pPr lvl="0"/>
            <a:r>
              <a:rPr lang="en-US"/>
              <a:t>KEY POINT TWO</a:t>
            </a:r>
          </a:p>
        </p:txBody>
      </p:sp>
      <p:pic>
        <p:nvPicPr>
          <p:cNvPr id="6" name="Picture Placeholder 9" descr="A person and a child playing with a cat&#10;&#10;Description automatically generated">
            <a:extLst>
              <a:ext uri="{FF2B5EF4-FFF2-40B4-BE49-F238E27FC236}">
                <a16:creationId xmlns:a16="http://schemas.microsoft.com/office/drawing/2014/main" id="{0B9437B2-8796-2129-29B4-641AFC658E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5666547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571424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EB8A026-EA61-97FD-40A6-C98EEC725063}"/>
              </a:ext>
            </a:extLst>
          </p:cNvPr>
          <p:cNvCxnSpPr>
            <a:cxnSpLocks/>
          </p:cNvCxnSpPr>
          <p:nvPr userDrawn="1"/>
        </p:nvCxnSpPr>
        <p:spPr>
          <a:xfrm>
            <a:off x="6228760" y="6531429"/>
            <a:ext cx="2849253" cy="0"/>
          </a:xfrm>
          <a:prstGeom prst="line">
            <a:avLst/>
          </a:prstGeom>
          <a:ln w="12700">
            <a:solidFill>
              <a:srgbClr val="2E3B4A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641199EA-7282-D698-F0BC-E6754DAAB9E1}"/>
              </a:ext>
            </a:extLst>
          </p:cNvPr>
          <p:cNvSpPr txBox="1"/>
          <p:nvPr userDrawn="1"/>
        </p:nvSpPr>
        <p:spPr>
          <a:xfrm>
            <a:off x="8415688" y="6393027"/>
            <a:ext cx="3371850" cy="2616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spc="300">
                <a:solidFill>
                  <a:srgbClr val="2E3B4A"/>
                </a:solidFill>
                <a:latin typeface="Century Gothic" panose="020B0502020202020204" pitchFamily="34" charset="0"/>
              </a:rPr>
              <a:t>MICHIGAN.GOV/MSHDA</a:t>
            </a:r>
          </a:p>
        </p:txBody>
      </p:sp>
      <p:sp>
        <p:nvSpPr>
          <p:cNvPr id="2" name="Text Placeholder 25">
            <a:extLst>
              <a:ext uri="{FF2B5EF4-FFF2-40B4-BE49-F238E27FC236}">
                <a16:creationId xmlns:a16="http://schemas.microsoft.com/office/drawing/2014/main" id="{F8001724-CCD7-FE79-6507-E25C1560293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25456" y="1125528"/>
            <a:ext cx="4799013" cy="604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3600" b="1" kern="1200" spc="300" dirty="0" smtClean="0">
                <a:solidFill>
                  <a:schemeClr val="tx2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A5013D-ADFD-E19A-F217-3BC2E794DB9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525456" y="786225"/>
            <a:ext cx="4799013" cy="2569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 spc="600">
                <a:latin typeface="+mj-lt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6BE7E41B-EA6E-F667-FBA7-ED9E58267C5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525452" y="2340529"/>
            <a:ext cx="4799013" cy="126051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en-US"/>
              <a:t>DETAIL 1</a:t>
            </a:r>
          </a:p>
          <a:p>
            <a:pPr lvl="0"/>
            <a:r>
              <a:rPr lang="en-US"/>
              <a:t>DETAIL 2</a:t>
            </a:r>
          </a:p>
          <a:p>
            <a:pPr lvl="0"/>
            <a:r>
              <a:rPr lang="en-US"/>
              <a:t>DETAIL 3</a:t>
            </a:r>
          </a:p>
          <a:p>
            <a:pPr lvl="0"/>
            <a:r>
              <a:rPr lang="en-US"/>
              <a:t>DETAIL 4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53A59228-561B-B94F-CF0C-86D8E4A4B19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525455" y="2006724"/>
            <a:ext cx="4799013" cy="333804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 b="1"/>
            </a:lvl1pPr>
          </a:lstStyle>
          <a:p>
            <a:pPr lvl="0"/>
            <a:r>
              <a:rPr lang="en-US"/>
              <a:t>KEY POINT ONE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69537CFC-DCD7-C929-5124-96B448E2CD3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525449" y="4431084"/>
            <a:ext cx="4799013" cy="126051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en-US"/>
              <a:t>DETAIL 1</a:t>
            </a:r>
          </a:p>
          <a:p>
            <a:pPr lvl="0"/>
            <a:r>
              <a:rPr lang="en-US"/>
              <a:t>DETAIL 2</a:t>
            </a:r>
          </a:p>
          <a:p>
            <a:pPr lvl="0"/>
            <a:r>
              <a:rPr lang="en-US"/>
              <a:t>DETAIL 3</a:t>
            </a:r>
          </a:p>
          <a:p>
            <a:pPr lvl="0"/>
            <a:r>
              <a:rPr lang="en-US"/>
              <a:t>DETAIL 4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5BD43A5A-5C57-CB65-FD71-5D6184D964B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525452" y="4097279"/>
            <a:ext cx="4799013" cy="333804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 b="1"/>
            </a:lvl1pPr>
          </a:lstStyle>
          <a:p>
            <a:pPr lvl="0"/>
            <a:r>
              <a:rPr lang="en-US"/>
              <a:t>KEY POINT TWO</a:t>
            </a:r>
          </a:p>
        </p:txBody>
      </p:sp>
      <p:pic>
        <p:nvPicPr>
          <p:cNvPr id="6" name="Picture Placeholder 9" descr="A family walking in a hallway&#10;&#10;Description automatically generated">
            <a:extLst>
              <a:ext uri="{FF2B5EF4-FFF2-40B4-BE49-F238E27FC236}">
                <a16:creationId xmlns:a16="http://schemas.microsoft.com/office/drawing/2014/main" id="{0B9437B2-8796-2129-29B4-641AFC658E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5666547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071529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E2D6F74-CA6F-A81B-50A2-A5F31968938F}"/>
              </a:ext>
            </a:extLst>
          </p:cNvPr>
          <p:cNvCxnSpPr>
            <a:cxnSpLocks/>
          </p:cNvCxnSpPr>
          <p:nvPr userDrawn="1"/>
        </p:nvCxnSpPr>
        <p:spPr>
          <a:xfrm>
            <a:off x="685799" y="6531429"/>
            <a:ext cx="2849253" cy="0"/>
          </a:xfrm>
          <a:prstGeom prst="line">
            <a:avLst/>
          </a:prstGeom>
          <a:ln w="12700">
            <a:solidFill>
              <a:srgbClr val="2E3B4A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D842FBE5-6A64-6CB5-4E9A-CAFC32B3CC0B}"/>
              </a:ext>
            </a:extLst>
          </p:cNvPr>
          <p:cNvSpPr txBox="1"/>
          <p:nvPr userDrawn="1"/>
        </p:nvSpPr>
        <p:spPr>
          <a:xfrm>
            <a:off x="2872727" y="6393027"/>
            <a:ext cx="3371850" cy="2616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spc="300">
                <a:solidFill>
                  <a:srgbClr val="2E3B4A"/>
                </a:solidFill>
                <a:latin typeface="Century Gothic" panose="020B0502020202020204" pitchFamily="34" charset="0"/>
              </a:rPr>
              <a:t>MICHIGAN.GOV/MSHDA</a:t>
            </a:r>
          </a:p>
        </p:txBody>
      </p:sp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4CA0DD29-7F9E-5CDD-47DF-7084FC7DF75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67535" y="1125528"/>
            <a:ext cx="4799013" cy="604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3600" b="1" kern="1200" spc="300" dirty="0" smtClean="0">
                <a:solidFill>
                  <a:schemeClr val="tx2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C572B461-8427-DE0A-91FC-99371B54E37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67535" y="786225"/>
            <a:ext cx="4799013" cy="2569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 spc="600">
                <a:latin typeface="+mj-lt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F3A2EEBF-2510-D021-9B6B-2BFF1D10DE1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7531" y="2340529"/>
            <a:ext cx="4799013" cy="126051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en-US"/>
              <a:t>DETAIL 1</a:t>
            </a:r>
          </a:p>
          <a:p>
            <a:pPr lvl="0"/>
            <a:r>
              <a:rPr lang="en-US"/>
              <a:t>DETAIL 2</a:t>
            </a:r>
          </a:p>
          <a:p>
            <a:pPr lvl="0"/>
            <a:r>
              <a:rPr lang="en-US"/>
              <a:t>DETAIL 3</a:t>
            </a:r>
          </a:p>
          <a:p>
            <a:pPr lvl="0"/>
            <a:r>
              <a:rPr lang="en-US"/>
              <a:t>DETAIL 4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A91993A8-D6C6-8A2B-5A3A-006358DF1F2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7534" y="2006724"/>
            <a:ext cx="4799013" cy="333804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 b="1"/>
            </a:lvl1pPr>
          </a:lstStyle>
          <a:p>
            <a:pPr lvl="0"/>
            <a:r>
              <a:rPr lang="en-US"/>
              <a:t>KEY POINT ONE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B5D59C6C-4DBE-5A23-0AE4-E0764B4FAA4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67528" y="4431084"/>
            <a:ext cx="4799013" cy="126051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en-US"/>
              <a:t>DETAIL 1</a:t>
            </a:r>
          </a:p>
          <a:p>
            <a:pPr lvl="0"/>
            <a:r>
              <a:rPr lang="en-US"/>
              <a:t>DETAIL 2</a:t>
            </a:r>
          </a:p>
          <a:p>
            <a:pPr lvl="0"/>
            <a:r>
              <a:rPr lang="en-US"/>
              <a:t>DETAIL 3</a:t>
            </a:r>
          </a:p>
          <a:p>
            <a:pPr lvl="0"/>
            <a:r>
              <a:rPr lang="en-US"/>
              <a:t>DETAIL 4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48D3BF9-2EF1-2ABF-B215-05B251AF97F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67531" y="4097279"/>
            <a:ext cx="4799013" cy="333804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 b="1"/>
            </a:lvl1pPr>
          </a:lstStyle>
          <a:p>
            <a:pPr lvl="0"/>
            <a:r>
              <a:rPr lang="en-US"/>
              <a:t>KEY POINT TWO</a:t>
            </a:r>
          </a:p>
        </p:txBody>
      </p:sp>
      <p:pic>
        <p:nvPicPr>
          <p:cNvPr id="10" name="Picture Placeholder 9" descr="A person sitting at a desk with a computer&#10;&#10;Description automatically generated">
            <a:extLst>
              <a:ext uri="{FF2B5EF4-FFF2-40B4-BE49-F238E27FC236}">
                <a16:creationId xmlns:a16="http://schemas.microsoft.com/office/drawing/2014/main" id="{BA8C8434-1075-46F0-D8E6-C4B53184A4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5454" y="0"/>
            <a:ext cx="5666547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583438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E2D6F74-CA6F-A81B-50A2-A5F31968938F}"/>
              </a:ext>
            </a:extLst>
          </p:cNvPr>
          <p:cNvCxnSpPr>
            <a:cxnSpLocks/>
          </p:cNvCxnSpPr>
          <p:nvPr userDrawn="1"/>
        </p:nvCxnSpPr>
        <p:spPr>
          <a:xfrm>
            <a:off x="685799" y="6531429"/>
            <a:ext cx="2849253" cy="0"/>
          </a:xfrm>
          <a:prstGeom prst="line">
            <a:avLst/>
          </a:prstGeom>
          <a:ln w="12700">
            <a:solidFill>
              <a:srgbClr val="2E3B4A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D842FBE5-6A64-6CB5-4E9A-CAFC32B3CC0B}"/>
              </a:ext>
            </a:extLst>
          </p:cNvPr>
          <p:cNvSpPr txBox="1"/>
          <p:nvPr userDrawn="1"/>
        </p:nvSpPr>
        <p:spPr>
          <a:xfrm>
            <a:off x="2872727" y="6393027"/>
            <a:ext cx="3371850" cy="2616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spc="300">
                <a:solidFill>
                  <a:srgbClr val="2E3B4A"/>
                </a:solidFill>
                <a:latin typeface="Century Gothic" panose="020B0502020202020204" pitchFamily="34" charset="0"/>
              </a:rPr>
              <a:t>MICHIGAN.GOV/MSHDA</a:t>
            </a:r>
          </a:p>
        </p:txBody>
      </p:sp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4CA0DD29-7F9E-5CDD-47DF-7084FC7DF75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67535" y="1125528"/>
            <a:ext cx="4799013" cy="604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3600" b="1" kern="1200" spc="300" dirty="0" smtClean="0">
                <a:solidFill>
                  <a:schemeClr val="tx2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C572B461-8427-DE0A-91FC-99371B54E37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67535" y="786225"/>
            <a:ext cx="4799013" cy="2569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 spc="600">
                <a:latin typeface="+mj-lt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F3A2EEBF-2510-D021-9B6B-2BFF1D10DE1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7531" y="2340529"/>
            <a:ext cx="4799013" cy="126051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en-US"/>
              <a:t>DETAIL 1</a:t>
            </a:r>
          </a:p>
          <a:p>
            <a:pPr lvl="0"/>
            <a:r>
              <a:rPr lang="en-US"/>
              <a:t>DETAIL 2</a:t>
            </a:r>
          </a:p>
          <a:p>
            <a:pPr lvl="0"/>
            <a:r>
              <a:rPr lang="en-US"/>
              <a:t>DETAIL 3</a:t>
            </a:r>
          </a:p>
          <a:p>
            <a:pPr lvl="0"/>
            <a:r>
              <a:rPr lang="en-US"/>
              <a:t>DETAIL 4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A91993A8-D6C6-8A2B-5A3A-006358DF1F2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7534" y="2006724"/>
            <a:ext cx="4799013" cy="333804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 b="1"/>
            </a:lvl1pPr>
          </a:lstStyle>
          <a:p>
            <a:pPr lvl="0"/>
            <a:r>
              <a:rPr lang="en-US"/>
              <a:t>KEY POINT ONE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B5D59C6C-4DBE-5A23-0AE4-E0764B4FAA4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67528" y="4431084"/>
            <a:ext cx="4799013" cy="126051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en-US"/>
              <a:t>DETAIL 1</a:t>
            </a:r>
          </a:p>
          <a:p>
            <a:pPr lvl="0"/>
            <a:r>
              <a:rPr lang="en-US"/>
              <a:t>DETAIL 2</a:t>
            </a:r>
          </a:p>
          <a:p>
            <a:pPr lvl="0"/>
            <a:r>
              <a:rPr lang="en-US"/>
              <a:t>DETAIL 3</a:t>
            </a:r>
          </a:p>
          <a:p>
            <a:pPr lvl="0"/>
            <a:r>
              <a:rPr lang="en-US"/>
              <a:t>DETAIL 4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48D3BF9-2EF1-2ABF-B215-05B251AF97F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67531" y="4097279"/>
            <a:ext cx="4799013" cy="333804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 b="1"/>
            </a:lvl1pPr>
          </a:lstStyle>
          <a:p>
            <a:pPr lvl="0"/>
            <a:r>
              <a:rPr lang="en-US"/>
              <a:t>KEY POINT TWO</a:t>
            </a:r>
          </a:p>
        </p:txBody>
      </p:sp>
      <p:pic>
        <p:nvPicPr>
          <p:cNvPr id="10" name="Picture Placeholder 9" descr="A person and person sitting on a couch laughing&#10;&#10;Description automatically generated">
            <a:extLst>
              <a:ext uri="{FF2B5EF4-FFF2-40B4-BE49-F238E27FC236}">
                <a16:creationId xmlns:a16="http://schemas.microsoft.com/office/drawing/2014/main" id="{BA8C8434-1075-46F0-D8E6-C4B53184A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5454" y="0"/>
            <a:ext cx="5666547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116602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E2D6F74-CA6F-A81B-50A2-A5F31968938F}"/>
              </a:ext>
            </a:extLst>
          </p:cNvPr>
          <p:cNvCxnSpPr>
            <a:cxnSpLocks/>
          </p:cNvCxnSpPr>
          <p:nvPr userDrawn="1"/>
        </p:nvCxnSpPr>
        <p:spPr>
          <a:xfrm>
            <a:off x="685799" y="6531429"/>
            <a:ext cx="2849253" cy="0"/>
          </a:xfrm>
          <a:prstGeom prst="line">
            <a:avLst/>
          </a:prstGeom>
          <a:ln w="12700">
            <a:solidFill>
              <a:srgbClr val="2E3B4A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D842FBE5-6A64-6CB5-4E9A-CAFC32B3CC0B}"/>
              </a:ext>
            </a:extLst>
          </p:cNvPr>
          <p:cNvSpPr txBox="1"/>
          <p:nvPr userDrawn="1"/>
        </p:nvSpPr>
        <p:spPr>
          <a:xfrm>
            <a:off x="2872727" y="6393027"/>
            <a:ext cx="3371850" cy="2616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spc="300">
                <a:solidFill>
                  <a:srgbClr val="2E3B4A"/>
                </a:solidFill>
                <a:latin typeface="Century Gothic" panose="020B0502020202020204" pitchFamily="34" charset="0"/>
              </a:rPr>
              <a:t>MICHIGAN.GOV/MSHDA</a:t>
            </a:r>
          </a:p>
        </p:txBody>
      </p:sp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4CA0DD29-7F9E-5CDD-47DF-7084FC7DF75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67535" y="1125528"/>
            <a:ext cx="4799013" cy="604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3600" b="1" kern="1200" spc="300" dirty="0" smtClean="0">
                <a:solidFill>
                  <a:schemeClr val="tx2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C572B461-8427-DE0A-91FC-99371B54E37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67535" y="786225"/>
            <a:ext cx="4799013" cy="2569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 spc="600">
                <a:latin typeface="+mj-lt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F3A2EEBF-2510-D021-9B6B-2BFF1D10DE1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7531" y="2340529"/>
            <a:ext cx="4799013" cy="126051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en-US"/>
              <a:t>DETAIL 1</a:t>
            </a:r>
          </a:p>
          <a:p>
            <a:pPr lvl="0"/>
            <a:r>
              <a:rPr lang="en-US"/>
              <a:t>DETAIL 2</a:t>
            </a:r>
          </a:p>
          <a:p>
            <a:pPr lvl="0"/>
            <a:r>
              <a:rPr lang="en-US"/>
              <a:t>DETAIL 3</a:t>
            </a:r>
          </a:p>
          <a:p>
            <a:pPr lvl="0"/>
            <a:r>
              <a:rPr lang="en-US"/>
              <a:t>DETAIL 4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A91993A8-D6C6-8A2B-5A3A-006358DF1F2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7534" y="2006724"/>
            <a:ext cx="4799013" cy="333804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 b="1"/>
            </a:lvl1pPr>
          </a:lstStyle>
          <a:p>
            <a:pPr lvl="0"/>
            <a:r>
              <a:rPr lang="en-US"/>
              <a:t>KEY POINT ONE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B5D59C6C-4DBE-5A23-0AE4-E0764B4FAA4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67528" y="4431084"/>
            <a:ext cx="4799013" cy="126051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en-US"/>
              <a:t>DETAIL 1</a:t>
            </a:r>
          </a:p>
          <a:p>
            <a:pPr lvl="0"/>
            <a:r>
              <a:rPr lang="en-US"/>
              <a:t>DETAIL 2</a:t>
            </a:r>
          </a:p>
          <a:p>
            <a:pPr lvl="0"/>
            <a:r>
              <a:rPr lang="en-US"/>
              <a:t>DETAIL 3</a:t>
            </a:r>
          </a:p>
          <a:p>
            <a:pPr lvl="0"/>
            <a:r>
              <a:rPr lang="en-US"/>
              <a:t>DETAIL 4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48D3BF9-2EF1-2ABF-B215-05B251AF97F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67531" y="4097279"/>
            <a:ext cx="4799013" cy="333804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 b="1"/>
            </a:lvl1pPr>
          </a:lstStyle>
          <a:p>
            <a:pPr lvl="0"/>
            <a:r>
              <a:rPr lang="en-US"/>
              <a:t>KEY POINT TWO</a:t>
            </a:r>
          </a:p>
        </p:txBody>
      </p:sp>
      <p:pic>
        <p:nvPicPr>
          <p:cNvPr id="10" name="Picture Placeholder 9" descr="A person and person sitting on a couch with a child&#10;&#10;Description automatically generated">
            <a:extLst>
              <a:ext uri="{FF2B5EF4-FFF2-40B4-BE49-F238E27FC236}">
                <a16:creationId xmlns:a16="http://schemas.microsoft.com/office/drawing/2014/main" id="{BA8C8434-1075-46F0-D8E6-C4B53184A4B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5454" y="0"/>
            <a:ext cx="5666547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74890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EB8A026-EA61-97FD-40A6-C98EEC725063}"/>
              </a:ext>
            </a:extLst>
          </p:cNvPr>
          <p:cNvCxnSpPr>
            <a:cxnSpLocks/>
          </p:cNvCxnSpPr>
          <p:nvPr userDrawn="1"/>
        </p:nvCxnSpPr>
        <p:spPr>
          <a:xfrm>
            <a:off x="6228760" y="6531429"/>
            <a:ext cx="2849253" cy="0"/>
          </a:xfrm>
          <a:prstGeom prst="line">
            <a:avLst/>
          </a:prstGeom>
          <a:ln w="12700">
            <a:solidFill>
              <a:srgbClr val="2E3B4A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641199EA-7282-D698-F0BC-E6754DAAB9E1}"/>
              </a:ext>
            </a:extLst>
          </p:cNvPr>
          <p:cNvSpPr txBox="1"/>
          <p:nvPr userDrawn="1"/>
        </p:nvSpPr>
        <p:spPr>
          <a:xfrm>
            <a:off x="8415688" y="6393027"/>
            <a:ext cx="3371850" cy="2616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spc="300">
                <a:solidFill>
                  <a:srgbClr val="2E3B4A"/>
                </a:solidFill>
                <a:latin typeface="Century Gothic" panose="020B0502020202020204" pitchFamily="34" charset="0"/>
              </a:rPr>
              <a:t>MICHIGAN.GOV/MSHDA</a:t>
            </a:r>
          </a:p>
        </p:txBody>
      </p:sp>
      <p:sp>
        <p:nvSpPr>
          <p:cNvPr id="2" name="Text Placeholder 25">
            <a:extLst>
              <a:ext uri="{FF2B5EF4-FFF2-40B4-BE49-F238E27FC236}">
                <a16:creationId xmlns:a16="http://schemas.microsoft.com/office/drawing/2014/main" id="{F8001724-CCD7-FE79-6507-E25C1560293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25456" y="1125528"/>
            <a:ext cx="4799013" cy="604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3600" b="1" kern="1200" spc="300" dirty="0" smtClean="0">
                <a:solidFill>
                  <a:schemeClr val="tx2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A5013D-ADFD-E19A-F217-3BC2E794DB9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525456" y="786225"/>
            <a:ext cx="4799013" cy="2569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 spc="600">
                <a:latin typeface="+mj-lt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6BE7E41B-EA6E-F667-FBA7-ED9E58267C5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525452" y="2340529"/>
            <a:ext cx="4799013" cy="126051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en-US"/>
              <a:t>DETAIL 1</a:t>
            </a:r>
          </a:p>
          <a:p>
            <a:pPr lvl="0"/>
            <a:r>
              <a:rPr lang="en-US"/>
              <a:t>DETAIL 2</a:t>
            </a:r>
          </a:p>
          <a:p>
            <a:pPr lvl="0"/>
            <a:r>
              <a:rPr lang="en-US"/>
              <a:t>DETAIL 3</a:t>
            </a:r>
          </a:p>
          <a:p>
            <a:pPr lvl="0"/>
            <a:r>
              <a:rPr lang="en-US"/>
              <a:t>DETAIL 4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53A59228-561B-B94F-CF0C-86D8E4A4B19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525455" y="2006724"/>
            <a:ext cx="4799013" cy="333804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 b="1"/>
            </a:lvl1pPr>
          </a:lstStyle>
          <a:p>
            <a:pPr lvl="0"/>
            <a:r>
              <a:rPr lang="en-US"/>
              <a:t>KEY POINT ONE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69537CFC-DCD7-C929-5124-96B448E2CD3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525449" y="4431084"/>
            <a:ext cx="4799013" cy="126051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en-US"/>
              <a:t>DETAIL 1</a:t>
            </a:r>
          </a:p>
          <a:p>
            <a:pPr lvl="0"/>
            <a:r>
              <a:rPr lang="en-US"/>
              <a:t>DETAIL 2</a:t>
            </a:r>
          </a:p>
          <a:p>
            <a:pPr lvl="0"/>
            <a:r>
              <a:rPr lang="en-US"/>
              <a:t>DETAIL 3</a:t>
            </a:r>
          </a:p>
          <a:p>
            <a:pPr lvl="0"/>
            <a:r>
              <a:rPr lang="en-US"/>
              <a:t>DETAIL 4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5BD43A5A-5C57-CB65-FD71-5D6184D964B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525452" y="4097279"/>
            <a:ext cx="4799013" cy="333804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 b="1"/>
            </a:lvl1pPr>
          </a:lstStyle>
          <a:p>
            <a:pPr lvl="0"/>
            <a:r>
              <a:rPr lang="en-US"/>
              <a:t>KEY POINT TWO</a:t>
            </a:r>
          </a:p>
        </p:txBody>
      </p:sp>
      <p:pic>
        <p:nvPicPr>
          <p:cNvPr id="7" name="Picture Placeholder 13" descr="A person and a child making dough&#10;&#10;Description automatically generated">
            <a:extLst>
              <a:ext uri="{FF2B5EF4-FFF2-40B4-BE49-F238E27FC236}">
                <a16:creationId xmlns:a16="http://schemas.microsoft.com/office/drawing/2014/main" id="{B2D30515-7B10-A2D7-9CA1-8E4D814683A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20212" y="1"/>
            <a:ext cx="2746342" cy="3355942"/>
          </a:xfrm>
          <a:prstGeom prst="rect">
            <a:avLst/>
          </a:prstGeom>
        </p:spPr>
      </p:pic>
      <p:pic>
        <p:nvPicPr>
          <p:cNvPr id="8" name="Picture Placeholder 11" descr="A aerial view of a neighborhood&#10;&#10;Description automatically generated">
            <a:extLst>
              <a:ext uri="{FF2B5EF4-FFF2-40B4-BE49-F238E27FC236}">
                <a16:creationId xmlns:a16="http://schemas.microsoft.com/office/drawing/2014/main" id="{E7014354-9105-1E0C-7329-AF6940D003B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"/>
            <a:ext cx="2746342" cy="6857999"/>
          </a:xfrm>
          <a:prstGeom prst="rect">
            <a:avLst/>
          </a:prstGeom>
        </p:spPr>
      </p:pic>
      <p:pic>
        <p:nvPicPr>
          <p:cNvPr id="9" name="Picture Placeholder 15" descr="A house with a sign in front of it&#10;&#10;Description automatically generated">
            <a:extLst>
              <a:ext uri="{FF2B5EF4-FFF2-40B4-BE49-F238E27FC236}">
                <a16:creationId xmlns:a16="http://schemas.microsoft.com/office/drawing/2014/main" id="{19E54283-C54F-279C-88FD-F8BD488BBB2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0207" y="3497347"/>
            <a:ext cx="2746342" cy="3355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2910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&amp; Text Slide_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mage 0" descr="preencoded.png">
            <a:extLst>
              <a:ext uri="{FF2B5EF4-FFF2-40B4-BE49-F238E27FC236}">
                <a16:creationId xmlns:a16="http://schemas.microsoft.com/office/drawing/2014/main" id="{924CBA0F-D2D7-FC22-8276-F9B3744C9918}"/>
              </a:ext>
            </a:extLst>
          </p:cNvPr>
          <p:cNvSpPr/>
          <p:nvPr userDrawn="1"/>
        </p:nvSpPr>
        <p:spPr>
          <a:xfrm flipV="1">
            <a:off x="0" y="5599522"/>
            <a:ext cx="12192000" cy="1258478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rgbClr val="002D74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E978DDC6-0B70-9EF3-DD04-FB39223A01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136" y="1405655"/>
            <a:ext cx="6570737" cy="5334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200" b="1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D9B0DE7E-A906-9EF8-2115-07AC700248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9136" y="2015671"/>
            <a:ext cx="6570737" cy="333652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ct val="70000"/>
              </a:lnSpc>
              <a:buNone/>
              <a:defRPr sz="2000" b="1" i="0">
                <a:solidFill>
                  <a:srgbClr val="008F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ACB2F6FE-D785-BE57-8150-2E84D83E30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57925" y="2505433"/>
            <a:ext cx="6570737" cy="25074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0A4733B8-6BD5-2DA8-188B-68EDBCD4AE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15346" y="6104641"/>
            <a:ext cx="2713316" cy="248240"/>
          </a:xfrm>
          <a:prstGeom prst="rect">
            <a:avLst/>
          </a:prstGeom>
        </p:spPr>
      </p:pic>
      <p:pic>
        <p:nvPicPr>
          <p:cNvPr id="14" name="Picture 13" descr="A black and white logo&#10;&#10;Description automatically generated">
            <a:extLst>
              <a:ext uri="{FF2B5EF4-FFF2-40B4-BE49-F238E27FC236}">
                <a16:creationId xmlns:a16="http://schemas.microsoft.com/office/drawing/2014/main" id="{7B604D79-ADD3-B4C0-9E21-AAD6342090A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12" y="5862845"/>
            <a:ext cx="1411704" cy="676834"/>
          </a:xfrm>
          <a:prstGeom prst="rect">
            <a:avLst/>
          </a:prstGeom>
        </p:spPr>
      </p:pic>
      <p:sp>
        <p:nvSpPr>
          <p:cNvPr id="4" name="Image 0" descr="preencoded.png">
            <a:extLst>
              <a:ext uri="{FF2B5EF4-FFF2-40B4-BE49-F238E27FC236}">
                <a16:creationId xmlns:a16="http://schemas.microsoft.com/office/drawing/2014/main" id="{DEAB9E56-5DDE-1B23-444F-7510F23537B4}"/>
              </a:ext>
            </a:extLst>
          </p:cNvPr>
          <p:cNvSpPr/>
          <p:nvPr userDrawn="1"/>
        </p:nvSpPr>
        <p:spPr>
          <a:xfrm flipV="1">
            <a:off x="0" y="5599522"/>
            <a:ext cx="12192000" cy="1258478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chemeClr val="tx1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F4D61E-BA0F-6657-2D99-30F950CFC2C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142" y="5948532"/>
            <a:ext cx="7153671" cy="6400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CB3782-7C7E-E7C2-14ED-B678A0A2BD7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1319" y="375354"/>
            <a:ext cx="2622855" cy="6853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78E031F-C66D-E7B5-DD6A-EB3F9C33FC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23" r="31237"/>
          <a:stretch/>
        </p:blipFill>
        <p:spPr>
          <a:xfrm>
            <a:off x="0" y="-26005"/>
            <a:ext cx="4735713" cy="5619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568774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E2D6F74-CA6F-A81B-50A2-A5F31968938F}"/>
              </a:ext>
            </a:extLst>
          </p:cNvPr>
          <p:cNvCxnSpPr>
            <a:cxnSpLocks/>
          </p:cNvCxnSpPr>
          <p:nvPr userDrawn="1"/>
        </p:nvCxnSpPr>
        <p:spPr>
          <a:xfrm>
            <a:off x="685799" y="6531429"/>
            <a:ext cx="2849253" cy="0"/>
          </a:xfrm>
          <a:prstGeom prst="line">
            <a:avLst/>
          </a:prstGeom>
          <a:ln w="12700">
            <a:solidFill>
              <a:srgbClr val="2E3B4A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D842FBE5-6A64-6CB5-4E9A-CAFC32B3CC0B}"/>
              </a:ext>
            </a:extLst>
          </p:cNvPr>
          <p:cNvSpPr txBox="1"/>
          <p:nvPr userDrawn="1"/>
        </p:nvSpPr>
        <p:spPr>
          <a:xfrm>
            <a:off x="2872727" y="6393027"/>
            <a:ext cx="3371850" cy="2616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spc="300">
                <a:solidFill>
                  <a:srgbClr val="2E3B4A"/>
                </a:solidFill>
                <a:latin typeface="Century Gothic" panose="020B0502020202020204" pitchFamily="34" charset="0"/>
              </a:rPr>
              <a:t>MICHIGAN.GOV/MSHDA</a:t>
            </a:r>
          </a:p>
        </p:txBody>
      </p:sp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4CA0DD29-7F9E-5CDD-47DF-7084FC7DF75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67535" y="1125528"/>
            <a:ext cx="4799013" cy="604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3600" b="1" kern="1200" spc="300" dirty="0" smtClean="0">
                <a:solidFill>
                  <a:schemeClr val="tx2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C572B461-8427-DE0A-91FC-99371B54E37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67535" y="786225"/>
            <a:ext cx="4799013" cy="2569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 spc="600">
                <a:latin typeface="+mj-lt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F3A2EEBF-2510-D021-9B6B-2BFF1D10DE1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7531" y="2340529"/>
            <a:ext cx="4799013" cy="126051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en-US"/>
              <a:t>DETAIL 1</a:t>
            </a:r>
          </a:p>
          <a:p>
            <a:pPr lvl="0"/>
            <a:r>
              <a:rPr lang="en-US"/>
              <a:t>DETAIL 2</a:t>
            </a:r>
          </a:p>
          <a:p>
            <a:pPr lvl="0"/>
            <a:r>
              <a:rPr lang="en-US"/>
              <a:t>DETAIL 3</a:t>
            </a:r>
          </a:p>
          <a:p>
            <a:pPr lvl="0"/>
            <a:r>
              <a:rPr lang="en-US"/>
              <a:t>DETAIL 4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A91993A8-D6C6-8A2B-5A3A-006358DF1F2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7534" y="2006724"/>
            <a:ext cx="4799013" cy="333804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 b="1"/>
            </a:lvl1pPr>
          </a:lstStyle>
          <a:p>
            <a:pPr lvl="0"/>
            <a:r>
              <a:rPr lang="en-US"/>
              <a:t>KEY POINT ONE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B5D59C6C-4DBE-5A23-0AE4-E0764B4FAA4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67528" y="4431084"/>
            <a:ext cx="4799013" cy="126051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en-US"/>
              <a:t>DETAIL 1</a:t>
            </a:r>
          </a:p>
          <a:p>
            <a:pPr lvl="0"/>
            <a:r>
              <a:rPr lang="en-US"/>
              <a:t>DETAIL 2</a:t>
            </a:r>
          </a:p>
          <a:p>
            <a:pPr lvl="0"/>
            <a:r>
              <a:rPr lang="en-US"/>
              <a:t>DETAIL 3</a:t>
            </a:r>
          </a:p>
          <a:p>
            <a:pPr lvl="0"/>
            <a:r>
              <a:rPr lang="en-US"/>
              <a:t>DETAIL 4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48D3BF9-2EF1-2ABF-B215-05B251AF97F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67531" y="4097279"/>
            <a:ext cx="4799013" cy="333804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 b="1"/>
            </a:lvl1pPr>
          </a:lstStyle>
          <a:p>
            <a:pPr lvl="0"/>
            <a:r>
              <a:rPr lang="en-US"/>
              <a:t>KEY POINT TWO</a:t>
            </a:r>
          </a:p>
        </p:txBody>
      </p:sp>
      <p:pic>
        <p:nvPicPr>
          <p:cNvPr id="10" name="Picture Placeholder 11" descr="Women carrying boxes in a room&#10;&#10;Description automatically generated">
            <a:extLst>
              <a:ext uri="{FF2B5EF4-FFF2-40B4-BE49-F238E27FC236}">
                <a16:creationId xmlns:a16="http://schemas.microsoft.com/office/drawing/2014/main" id="{1523FD97-B21E-16DC-C6B2-E9B1ADA877C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45658" y="0"/>
            <a:ext cx="2746342" cy="6857999"/>
          </a:xfrm>
          <a:prstGeom prst="rect">
            <a:avLst/>
          </a:prstGeom>
        </p:spPr>
      </p:pic>
      <p:pic>
        <p:nvPicPr>
          <p:cNvPr id="11" name="Picture Placeholder 13" descr="A group of people playing a game&#10;&#10;Description automatically generated">
            <a:extLst>
              <a:ext uri="{FF2B5EF4-FFF2-40B4-BE49-F238E27FC236}">
                <a16:creationId xmlns:a16="http://schemas.microsoft.com/office/drawing/2014/main" id="{B3699905-F802-8864-EC8C-17D69A1347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5446" y="1"/>
            <a:ext cx="2746342" cy="3355941"/>
          </a:xfrm>
          <a:prstGeom prst="rect">
            <a:avLst/>
          </a:prstGeom>
        </p:spPr>
      </p:pic>
      <p:pic>
        <p:nvPicPr>
          <p:cNvPr id="12" name="Picture Placeholder 15" descr="A house with a lawn and a flag&#10;&#10;Description automatically generated">
            <a:extLst>
              <a:ext uri="{FF2B5EF4-FFF2-40B4-BE49-F238E27FC236}">
                <a16:creationId xmlns:a16="http://schemas.microsoft.com/office/drawing/2014/main" id="{1220E826-A867-BEC3-2617-896A8C0FBA7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25446" y="3497347"/>
            <a:ext cx="2746342" cy="3355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222949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5876888-9F3B-06A7-4C82-03F18FDCA221}"/>
              </a:ext>
            </a:extLst>
          </p:cNvPr>
          <p:cNvSpPr/>
          <p:nvPr/>
        </p:nvSpPr>
        <p:spPr>
          <a:xfrm>
            <a:off x="7244130" y="1051826"/>
            <a:ext cx="539876" cy="750855"/>
          </a:xfrm>
          <a:custGeom>
            <a:avLst/>
            <a:gdLst>
              <a:gd name="connsiteX0" fmla="*/ 204788 w 539876"/>
              <a:gd name="connsiteY0" fmla="*/ 750856 h 750855"/>
              <a:gd name="connsiteX1" fmla="*/ 204788 w 539876"/>
              <a:gd name="connsiteY1" fmla="*/ 378524 h 750855"/>
              <a:gd name="connsiteX2" fmla="*/ 291655 w 539876"/>
              <a:gd name="connsiteY2" fmla="*/ 372332 h 750855"/>
              <a:gd name="connsiteX3" fmla="*/ 297847 w 539876"/>
              <a:gd name="connsiteY3" fmla="*/ 304038 h 750855"/>
              <a:gd name="connsiteX4" fmla="*/ 391001 w 539876"/>
              <a:gd name="connsiteY4" fmla="*/ 304038 h 750855"/>
              <a:gd name="connsiteX5" fmla="*/ 378523 w 539876"/>
              <a:gd name="connsiteY5" fmla="*/ 254413 h 750855"/>
              <a:gd name="connsiteX6" fmla="*/ 409575 w 539876"/>
              <a:gd name="connsiteY6" fmla="*/ 266795 h 750855"/>
              <a:gd name="connsiteX7" fmla="*/ 434435 w 539876"/>
              <a:gd name="connsiteY7" fmla="*/ 186118 h 750855"/>
              <a:gd name="connsiteX8" fmla="*/ 477869 w 539876"/>
              <a:gd name="connsiteY8" fmla="*/ 173736 h 750855"/>
              <a:gd name="connsiteX9" fmla="*/ 515112 w 539876"/>
              <a:gd name="connsiteY9" fmla="*/ 136493 h 750855"/>
              <a:gd name="connsiteX10" fmla="*/ 539877 w 539876"/>
              <a:gd name="connsiteY10" fmla="*/ 80677 h 750855"/>
              <a:gd name="connsiteX11" fmla="*/ 471678 w 539876"/>
              <a:gd name="connsiteY11" fmla="*/ 74486 h 750855"/>
              <a:gd name="connsiteX12" fmla="*/ 465392 w 539876"/>
              <a:gd name="connsiteY12" fmla="*/ 0 h 750855"/>
              <a:gd name="connsiteX13" fmla="*/ 347472 w 539876"/>
              <a:gd name="connsiteY13" fmla="*/ 0 h 750855"/>
              <a:gd name="connsiteX14" fmla="*/ 285464 w 539876"/>
              <a:gd name="connsiteY14" fmla="*/ 55816 h 750855"/>
              <a:gd name="connsiteX15" fmla="*/ 229648 w 539876"/>
              <a:gd name="connsiteY15" fmla="*/ 55816 h 750855"/>
              <a:gd name="connsiteX16" fmla="*/ 167545 w 539876"/>
              <a:gd name="connsiteY16" fmla="*/ 117919 h 750855"/>
              <a:gd name="connsiteX17" fmla="*/ 124111 w 539876"/>
              <a:gd name="connsiteY17" fmla="*/ 124111 h 750855"/>
              <a:gd name="connsiteX18" fmla="*/ 105537 w 539876"/>
              <a:gd name="connsiteY18" fmla="*/ 155162 h 750855"/>
              <a:gd name="connsiteX19" fmla="*/ 55912 w 539876"/>
              <a:gd name="connsiteY19" fmla="*/ 173736 h 750855"/>
              <a:gd name="connsiteX20" fmla="*/ 31051 w 539876"/>
              <a:gd name="connsiteY20" fmla="*/ 242030 h 750855"/>
              <a:gd name="connsiteX21" fmla="*/ 37243 w 539876"/>
              <a:gd name="connsiteY21" fmla="*/ 453009 h 750855"/>
              <a:gd name="connsiteX22" fmla="*/ 74486 w 539876"/>
              <a:gd name="connsiteY22" fmla="*/ 453009 h 750855"/>
              <a:gd name="connsiteX23" fmla="*/ 74486 w 539876"/>
              <a:gd name="connsiteY23" fmla="*/ 527399 h 750855"/>
              <a:gd name="connsiteX24" fmla="*/ 0 w 539876"/>
              <a:gd name="connsiteY24" fmla="*/ 533591 h 750855"/>
              <a:gd name="connsiteX25" fmla="*/ 0 w 539876"/>
              <a:gd name="connsiteY25" fmla="*/ 750856 h 750855"/>
              <a:gd name="connsiteX26" fmla="*/ 204788 w 539876"/>
              <a:gd name="connsiteY26" fmla="*/ 750856 h 750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39876" h="750855">
                <a:moveTo>
                  <a:pt x="204788" y="750856"/>
                </a:moveTo>
                <a:lnTo>
                  <a:pt x="204788" y="378524"/>
                </a:lnTo>
                <a:lnTo>
                  <a:pt x="291655" y="372332"/>
                </a:lnTo>
                <a:lnTo>
                  <a:pt x="297847" y="304038"/>
                </a:lnTo>
                <a:lnTo>
                  <a:pt x="391001" y="304038"/>
                </a:lnTo>
                <a:lnTo>
                  <a:pt x="378523" y="254413"/>
                </a:lnTo>
                <a:lnTo>
                  <a:pt x="409575" y="266795"/>
                </a:lnTo>
                <a:lnTo>
                  <a:pt x="434435" y="186118"/>
                </a:lnTo>
                <a:lnTo>
                  <a:pt x="477869" y="173736"/>
                </a:lnTo>
                <a:lnTo>
                  <a:pt x="515112" y="136493"/>
                </a:lnTo>
                <a:lnTo>
                  <a:pt x="539877" y="80677"/>
                </a:lnTo>
                <a:lnTo>
                  <a:pt x="471678" y="74486"/>
                </a:lnTo>
                <a:lnTo>
                  <a:pt x="465392" y="0"/>
                </a:lnTo>
                <a:lnTo>
                  <a:pt x="347472" y="0"/>
                </a:lnTo>
                <a:lnTo>
                  <a:pt x="285464" y="55816"/>
                </a:lnTo>
                <a:lnTo>
                  <a:pt x="229648" y="55816"/>
                </a:lnTo>
                <a:lnTo>
                  <a:pt x="167545" y="117919"/>
                </a:lnTo>
                <a:lnTo>
                  <a:pt x="124111" y="124111"/>
                </a:lnTo>
                <a:lnTo>
                  <a:pt x="105537" y="155162"/>
                </a:lnTo>
                <a:lnTo>
                  <a:pt x="55912" y="173736"/>
                </a:lnTo>
                <a:lnTo>
                  <a:pt x="31051" y="242030"/>
                </a:lnTo>
                <a:lnTo>
                  <a:pt x="37243" y="453009"/>
                </a:lnTo>
                <a:lnTo>
                  <a:pt x="74486" y="453009"/>
                </a:lnTo>
                <a:lnTo>
                  <a:pt x="74486" y="527399"/>
                </a:lnTo>
                <a:lnTo>
                  <a:pt x="0" y="533591"/>
                </a:lnTo>
                <a:lnTo>
                  <a:pt x="0" y="750856"/>
                </a:lnTo>
                <a:lnTo>
                  <a:pt x="204788" y="750856"/>
                </a:lnTo>
                <a:close/>
              </a:path>
            </a:pathLst>
          </a:custGeom>
          <a:solidFill>
            <a:srgbClr val="E6E7E8"/>
          </a:solidFill>
          <a:ln w="1143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A4BA6D2-837E-03B6-871A-BB0329C13B84}"/>
              </a:ext>
            </a:extLst>
          </p:cNvPr>
          <p:cNvSpPr/>
          <p:nvPr/>
        </p:nvSpPr>
        <p:spPr>
          <a:xfrm>
            <a:off x="9136748" y="4967363"/>
            <a:ext cx="496442" cy="310229"/>
          </a:xfrm>
          <a:custGeom>
            <a:avLst/>
            <a:gdLst>
              <a:gd name="connsiteX0" fmla="*/ 341281 w 496442"/>
              <a:gd name="connsiteY0" fmla="*/ 0 h 310229"/>
              <a:gd name="connsiteX1" fmla="*/ 490251 w 496442"/>
              <a:gd name="connsiteY1" fmla="*/ 6191 h 310229"/>
              <a:gd name="connsiteX2" fmla="*/ 496443 w 496442"/>
              <a:gd name="connsiteY2" fmla="*/ 304038 h 310229"/>
              <a:gd name="connsiteX3" fmla="*/ 353663 w 496442"/>
              <a:gd name="connsiteY3" fmla="*/ 310229 h 310229"/>
              <a:gd name="connsiteX4" fmla="*/ 0 w 496442"/>
              <a:gd name="connsiteY4" fmla="*/ 310229 h 310229"/>
              <a:gd name="connsiteX5" fmla="*/ 31051 w 496442"/>
              <a:gd name="connsiteY5" fmla="*/ 116300 h 310229"/>
              <a:gd name="connsiteX6" fmla="*/ 55816 w 496442"/>
              <a:gd name="connsiteY6" fmla="*/ 128683 h 310229"/>
              <a:gd name="connsiteX7" fmla="*/ 68294 w 496442"/>
              <a:gd name="connsiteY7" fmla="*/ 110014 h 310229"/>
              <a:gd name="connsiteX8" fmla="*/ 37242 w 496442"/>
              <a:gd name="connsiteY8" fmla="*/ 79058 h 310229"/>
              <a:gd name="connsiteX9" fmla="*/ 49625 w 496442"/>
              <a:gd name="connsiteY9" fmla="*/ 0 h 310229"/>
              <a:gd name="connsiteX10" fmla="*/ 341281 w 496442"/>
              <a:gd name="connsiteY10" fmla="*/ 0 h 310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96442" h="310229">
                <a:moveTo>
                  <a:pt x="341281" y="0"/>
                </a:moveTo>
                <a:lnTo>
                  <a:pt x="490251" y="6191"/>
                </a:lnTo>
                <a:lnTo>
                  <a:pt x="496443" y="304038"/>
                </a:lnTo>
                <a:lnTo>
                  <a:pt x="353663" y="310229"/>
                </a:lnTo>
                <a:lnTo>
                  <a:pt x="0" y="310229"/>
                </a:lnTo>
                <a:lnTo>
                  <a:pt x="31051" y="116300"/>
                </a:lnTo>
                <a:lnTo>
                  <a:pt x="55816" y="128683"/>
                </a:lnTo>
                <a:lnTo>
                  <a:pt x="68294" y="110014"/>
                </a:lnTo>
                <a:lnTo>
                  <a:pt x="37242" y="79058"/>
                </a:lnTo>
                <a:lnTo>
                  <a:pt x="49625" y="0"/>
                </a:lnTo>
                <a:lnTo>
                  <a:pt x="341281" y="0"/>
                </a:lnTo>
                <a:close/>
              </a:path>
            </a:pathLst>
          </a:custGeom>
          <a:solidFill>
            <a:srgbClr val="E6E7E8"/>
          </a:solidFill>
          <a:ln w="1143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09E2CE9-70E6-1BB1-F5C2-DCD205BCC0AA}"/>
              </a:ext>
            </a:extLst>
          </p:cNvPr>
          <p:cNvSpPr/>
          <p:nvPr/>
        </p:nvSpPr>
        <p:spPr>
          <a:xfrm>
            <a:off x="9937228" y="2342464"/>
            <a:ext cx="254412" cy="440626"/>
          </a:xfrm>
          <a:custGeom>
            <a:avLst/>
            <a:gdLst>
              <a:gd name="connsiteX0" fmla="*/ 254413 w 254412"/>
              <a:gd name="connsiteY0" fmla="*/ 440626 h 440626"/>
              <a:gd name="connsiteX1" fmla="*/ 248221 w 254412"/>
              <a:gd name="connsiteY1" fmla="*/ 0 h 440626"/>
              <a:gd name="connsiteX2" fmla="*/ 186119 w 254412"/>
              <a:gd name="connsiteY2" fmla="*/ 49721 h 440626"/>
              <a:gd name="connsiteX3" fmla="*/ 117920 w 254412"/>
              <a:gd name="connsiteY3" fmla="*/ 31051 h 440626"/>
              <a:gd name="connsiteX4" fmla="*/ 80677 w 254412"/>
              <a:gd name="connsiteY4" fmla="*/ 60008 h 440626"/>
              <a:gd name="connsiteX5" fmla="*/ 115824 w 254412"/>
              <a:gd name="connsiteY5" fmla="*/ 97917 h 440626"/>
              <a:gd name="connsiteX6" fmla="*/ 0 w 254412"/>
              <a:gd name="connsiteY6" fmla="*/ 180022 h 440626"/>
              <a:gd name="connsiteX7" fmla="*/ 24384 w 254412"/>
              <a:gd name="connsiteY7" fmla="*/ 300038 h 440626"/>
              <a:gd name="connsiteX8" fmla="*/ 113252 w 254412"/>
              <a:gd name="connsiteY8" fmla="*/ 373571 h 440626"/>
              <a:gd name="connsiteX9" fmla="*/ 0 w 254412"/>
              <a:gd name="connsiteY9" fmla="*/ 359950 h 440626"/>
              <a:gd name="connsiteX10" fmla="*/ 0 w 254412"/>
              <a:gd name="connsiteY10" fmla="*/ 397192 h 440626"/>
              <a:gd name="connsiteX11" fmla="*/ 43434 w 254412"/>
              <a:gd name="connsiteY11" fmla="*/ 403384 h 440626"/>
              <a:gd name="connsiteX12" fmla="*/ 62008 w 254412"/>
              <a:gd name="connsiteY12" fmla="*/ 440626 h 440626"/>
              <a:gd name="connsiteX13" fmla="*/ 254413 w 254412"/>
              <a:gd name="connsiteY13" fmla="*/ 440626 h 440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54412" h="440626">
                <a:moveTo>
                  <a:pt x="254413" y="440626"/>
                </a:moveTo>
                <a:lnTo>
                  <a:pt x="248221" y="0"/>
                </a:lnTo>
                <a:lnTo>
                  <a:pt x="186119" y="49721"/>
                </a:lnTo>
                <a:lnTo>
                  <a:pt x="117920" y="31051"/>
                </a:lnTo>
                <a:lnTo>
                  <a:pt x="80677" y="60008"/>
                </a:lnTo>
                <a:lnTo>
                  <a:pt x="115824" y="97917"/>
                </a:lnTo>
                <a:lnTo>
                  <a:pt x="0" y="180022"/>
                </a:lnTo>
                <a:lnTo>
                  <a:pt x="24384" y="300038"/>
                </a:lnTo>
                <a:lnTo>
                  <a:pt x="113252" y="373571"/>
                </a:lnTo>
                <a:lnTo>
                  <a:pt x="0" y="359950"/>
                </a:lnTo>
                <a:lnTo>
                  <a:pt x="0" y="397192"/>
                </a:lnTo>
                <a:lnTo>
                  <a:pt x="43434" y="403384"/>
                </a:lnTo>
                <a:lnTo>
                  <a:pt x="62008" y="440626"/>
                </a:lnTo>
                <a:lnTo>
                  <a:pt x="254413" y="440626"/>
                </a:lnTo>
                <a:close/>
              </a:path>
            </a:pathLst>
          </a:custGeom>
          <a:solidFill>
            <a:srgbClr val="E6E7E8"/>
          </a:solidFill>
          <a:ln w="1143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6DAC3F2-532F-2569-BB0B-8E6D46BDB6D8}"/>
              </a:ext>
            </a:extLst>
          </p:cNvPr>
          <p:cNvSpPr/>
          <p:nvPr/>
        </p:nvSpPr>
        <p:spPr>
          <a:xfrm>
            <a:off x="10526731" y="2472861"/>
            <a:ext cx="583310" cy="390905"/>
          </a:xfrm>
          <a:custGeom>
            <a:avLst/>
            <a:gdLst>
              <a:gd name="connsiteX0" fmla="*/ 0 w 583310"/>
              <a:gd name="connsiteY0" fmla="*/ 384715 h 390905"/>
              <a:gd name="connsiteX1" fmla="*/ 0 w 583310"/>
              <a:gd name="connsiteY1" fmla="*/ 0 h 390905"/>
              <a:gd name="connsiteX2" fmla="*/ 55816 w 583310"/>
              <a:gd name="connsiteY2" fmla="*/ 24765 h 390905"/>
              <a:gd name="connsiteX3" fmla="*/ 99346 w 583310"/>
              <a:gd name="connsiteY3" fmla="*/ 111633 h 390905"/>
              <a:gd name="connsiteX4" fmla="*/ 248221 w 583310"/>
              <a:gd name="connsiteY4" fmla="*/ 136493 h 390905"/>
              <a:gd name="connsiteX5" fmla="*/ 508825 w 583310"/>
              <a:gd name="connsiteY5" fmla="*/ 241935 h 390905"/>
              <a:gd name="connsiteX6" fmla="*/ 577120 w 583310"/>
              <a:gd name="connsiteY6" fmla="*/ 304038 h 390905"/>
              <a:gd name="connsiteX7" fmla="*/ 583311 w 583310"/>
              <a:gd name="connsiteY7" fmla="*/ 372237 h 390905"/>
              <a:gd name="connsiteX8" fmla="*/ 254413 w 583310"/>
              <a:gd name="connsiteY8" fmla="*/ 390906 h 390905"/>
              <a:gd name="connsiteX9" fmla="*/ 0 w 583310"/>
              <a:gd name="connsiteY9" fmla="*/ 384715 h 390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3310" h="390905">
                <a:moveTo>
                  <a:pt x="0" y="384715"/>
                </a:moveTo>
                <a:lnTo>
                  <a:pt x="0" y="0"/>
                </a:lnTo>
                <a:lnTo>
                  <a:pt x="55816" y="24765"/>
                </a:lnTo>
                <a:lnTo>
                  <a:pt x="99346" y="111633"/>
                </a:lnTo>
                <a:lnTo>
                  <a:pt x="248221" y="136493"/>
                </a:lnTo>
                <a:lnTo>
                  <a:pt x="508825" y="241935"/>
                </a:lnTo>
                <a:lnTo>
                  <a:pt x="577120" y="304038"/>
                </a:lnTo>
                <a:lnTo>
                  <a:pt x="583311" y="372237"/>
                </a:lnTo>
                <a:lnTo>
                  <a:pt x="254413" y="390906"/>
                </a:lnTo>
                <a:lnTo>
                  <a:pt x="0" y="384715"/>
                </a:lnTo>
                <a:close/>
              </a:path>
            </a:pathLst>
          </a:custGeom>
          <a:solidFill>
            <a:srgbClr val="E6E7E8"/>
          </a:solidFill>
          <a:ln w="1143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D401E95-E147-E471-3538-A79C4BEE9728}"/>
              </a:ext>
            </a:extLst>
          </p:cNvPr>
          <p:cNvSpPr/>
          <p:nvPr/>
        </p:nvSpPr>
        <p:spPr>
          <a:xfrm>
            <a:off x="9614521" y="4365383"/>
            <a:ext cx="515112" cy="297846"/>
          </a:xfrm>
          <a:custGeom>
            <a:avLst/>
            <a:gdLst>
              <a:gd name="connsiteX0" fmla="*/ 502634 w 515112"/>
              <a:gd name="connsiteY0" fmla="*/ 0 h 297846"/>
              <a:gd name="connsiteX1" fmla="*/ 515112 w 515112"/>
              <a:gd name="connsiteY1" fmla="*/ 297847 h 297846"/>
              <a:gd name="connsiteX2" fmla="*/ 180023 w 515112"/>
              <a:gd name="connsiteY2" fmla="*/ 297847 h 297846"/>
              <a:gd name="connsiteX3" fmla="*/ 180023 w 515112"/>
              <a:gd name="connsiteY3" fmla="*/ 148971 h 297846"/>
              <a:gd name="connsiteX4" fmla="*/ 6287 w 515112"/>
              <a:gd name="connsiteY4" fmla="*/ 148971 h 297846"/>
              <a:gd name="connsiteX5" fmla="*/ 0 w 515112"/>
              <a:gd name="connsiteY5" fmla="*/ 0 h 297846"/>
              <a:gd name="connsiteX6" fmla="*/ 335090 w 515112"/>
              <a:gd name="connsiteY6" fmla="*/ 0 h 297846"/>
              <a:gd name="connsiteX7" fmla="*/ 502634 w 515112"/>
              <a:gd name="connsiteY7" fmla="*/ 0 h 297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5112" h="297846">
                <a:moveTo>
                  <a:pt x="502634" y="0"/>
                </a:moveTo>
                <a:lnTo>
                  <a:pt x="515112" y="297847"/>
                </a:lnTo>
                <a:lnTo>
                  <a:pt x="180023" y="297847"/>
                </a:lnTo>
                <a:lnTo>
                  <a:pt x="180023" y="148971"/>
                </a:lnTo>
                <a:lnTo>
                  <a:pt x="6287" y="148971"/>
                </a:lnTo>
                <a:lnTo>
                  <a:pt x="0" y="0"/>
                </a:lnTo>
                <a:lnTo>
                  <a:pt x="335090" y="0"/>
                </a:lnTo>
                <a:lnTo>
                  <a:pt x="502634" y="0"/>
                </a:lnTo>
                <a:close/>
              </a:path>
            </a:pathLst>
          </a:custGeom>
          <a:solidFill>
            <a:srgbClr val="E6E7E8"/>
          </a:solidFill>
          <a:ln w="1143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69F1DDF-FDA2-C859-4257-1A1EB6842B15}"/>
              </a:ext>
            </a:extLst>
          </p:cNvPr>
          <p:cNvSpPr/>
          <p:nvPr/>
        </p:nvSpPr>
        <p:spPr>
          <a:xfrm>
            <a:off x="10588738" y="3906183"/>
            <a:ext cx="322707" cy="446817"/>
          </a:xfrm>
          <a:custGeom>
            <a:avLst/>
            <a:gdLst>
              <a:gd name="connsiteX0" fmla="*/ 0 w 322707"/>
              <a:gd name="connsiteY0" fmla="*/ 0 h 446817"/>
              <a:gd name="connsiteX1" fmla="*/ 80677 w 322707"/>
              <a:gd name="connsiteY1" fmla="*/ 0 h 446817"/>
              <a:gd name="connsiteX2" fmla="*/ 86963 w 322707"/>
              <a:gd name="connsiteY2" fmla="*/ 74486 h 446817"/>
              <a:gd name="connsiteX3" fmla="*/ 173736 w 322707"/>
              <a:gd name="connsiteY3" fmla="*/ 74486 h 446817"/>
              <a:gd name="connsiteX4" fmla="*/ 142780 w 322707"/>
              <a:gd name="connsiteY4" fmla="*/ 186214 h 446817"/>
              <a:gd name="connsiteX5" fmla="*/ 210979 w 322707"/>
              <a:gd name="connsiteY5" fmla="*/ 304133 h 446817"/>
              <a:gd name="connsiteX6" fmla="*/ 322707 w 322707"/>
              <a:gd name="connsiteY6" fmla="*/ 353759 h 446817"/>
              <a:gd name="connsiteX7" fmla="*/ 322707 w 322707"/>
              <a:gd name="connsiteY7" fmla="*/ 446818 h 446817"/>
              <a:gd name="connsiteX8" fmla="*/ 242030 w 322707"/>
              <a:gd name="connsiteY8" fmla="*/ 440627 h 446817"/>
              <a:gd name="connsiteX9" fmla="*/ 235839 w 322707"/>
              <a:gd name="connsiteY9" fmla="*/ 409575 h 446817"/>
              <a:gd name="connsiteX10" fmla="*/ 80677 w 322707"/>
              <a:gd name="connsiteY10" fmla="*/ 403384 h 446817"/>
              <a:gd name="connsiteX11" fmla="*/ 80677 w 322707"/>
              <a:gd name="connsiteY11" fmla="*/ 366141 h 446817"/>
              <a:gd name="connsiteX12" fmla="*/ 0 w 322707"/>
              <a:gd name="connsiteY12" fmla="*/ 372333 h 446817"/>
              <a:gd name="connsiteX13" fmla="*/ 0 w 322707"/>
              <a:gd name="connsiteY13" fmla="*/ 142780 h 446817"/>
              <a:gd name="connsiteX14" fmla="*/ 0 w 322707"/>
              <a:gd name="connsiteY14" fmla="*/ 0 h 446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22707" h="446817">
                <a:moveTo>
                  <a:pt x="0" y="0"/>
                </a:moveTo>
                <a:lnTo>
                  <a:pt x="80677" y="0"/>
                </a:lnTo>
                <a:lnTo>
                  <a:pt x="86963" y="74486"/>
                </a:lnTo>
                <a:lnTo>
                  <a:pt x="173736" y="74486"/>
                </a:lnTo>
                <a:lnTo>
                  <a:pt x="142780" y="186214"/>
                </a:lnTo>
                <a:lnTo>
                  <a:pt x="210979" y="304133"/>
                </a:lnTo>
                <a:lnTo>
                  <a:pt x="322707" y="353759"/>
                </a:lnTo>
                <a:lnTo>
                  <a:pt x="322707" y="446818"/>
                </a:lnTo>
                <a:lnTo>
                  <a:pt x="242030" y="440627"/>
                </a:lnTo>
                <a:lnTo>
                  <a:pt x="235839" y="409575"/>
                </a:lnTo>
                <a:lnTo>
                  <a:pt x="80677" y="403384"/>
                </a:lnTo>
                <a:lnTo>
                  <a:pt x="80677" y="366141"/>
                </a:lnTo>
                <a:lnTo>
                  <a:pt x="0" y="372333"/>
                </a:lnTo>
                <a:lnTo>
                  <a:pt x="0" y="142780"/>
                </a:lnTo>
                <a:lnTo>
                  <a:pt x="0" y="0"/>
                </a:lnTo>
                <a:close/>
              </a:path>
            </a:pathLst>
          </a:custGeom>
          <a:solidFill>
            <a:srgbClr val="E6E7E8"/>
          </a:solidFill>
          <a:ln w="1143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F978133-AA1F-DCB9-E35D-BDCA2802E23C}"/>
              </a:ext>
            </a:extLst>
          </p:cNvPr>
          <p:cNvSpPr/>
          <p:nvPr/>
        </p:nvSpPr>
        <p:spPr>
          <a:xfrm>
            <a:off x="10743901" y="4570171"/>
            <a:ext cx="335089" cy="384714"/>
          </a:xfrm>
          <a:custGeom>
            <a:avLst/>
            <a:gdLst>
              <a:gd name="connsiteX0" fmla="*/ 328898 w 335089"/>
              <a:gd name="connsiteY0" fmla="*/ 0 h 384714"/>
              <a:gd name="connsiteX1" fmla="*/ 173736 w 335089"/>
              <a:gd name="connsiteY1" fmla="*/ 0 h 384714"/>
              <a:gd name="connsiteX2" fmla="*/ 0 w 335089"/>
              <a:gd name="connsiteY2" fmla="*/ 6191 h 384714"/>
              <a:gd name="connsiteX3" fmla="*/ 6287 w 335089"/>
              <a:gd name="connsiteY3" fmla="*/ 80677 h 384714"/>
              <a:gd name="connsiteX4" fmla="*/ 24860 w 335089"/>
              <a:gd name="connsiteY4" fmla="*/ 384715 h 384714"/>
              <a:gd name="connsiteX5" fmla="*/ 173736 w 335089"/>
              <a:gd name="connsiteY5" fmla="*/ 384715 h 384714"/>
              <a:gd name="connsiteX6" fmla="*/ 173736 w 335089"/>
              <a:gd name="connsiteY6" fmla="*/ 304038 h 384714"/>
              <a:gd name="connsiteX7" fmla="*/ 335089 w 335089"/>
              <a:gd name="connsiteY7" fmla="*/ 291655 h 384714"/>
              <a:gd name="connsiteX8" fmla="*/ 328898 w 335089"/>
              <a:gd name="connsiteY8" fmla="*/ 0 h 384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5089" h="384714">
                <a:moveTo>
                  <a:pt x="328898" y="0"/>
                </a:moveTo>
                <a:lnTo>
                  <a:pt x="173736" y="0"/>
                </a:lnTo>
                <a:lnTo>
                  <a:pt x="0" y="6191"/>
                </a:lnTo>
                <a:lnTo>
                  <a:pt x="6287" y="80677"/>
                </a:lnTo>
                <a:lnTo>
                  <a:pt x="24860" y="384715"/>
                </a:lnTo>
                <a:lnTo>
                  <a:pt x="173736" y="384715"/>
                </a:lnTo>
                <a:lnTo>
                  <a:pt x="173736" y="304038"/>
                </a:lnTo>
                <a:lnTo>
                  <a:pt x="335089" y="291655"/>
                </a:lnTo>
                <a:lnTo>
                  <a:pt x="328898" y="0"/>
                </a:lnTo>
                <a:close/>
              </a:path>
            </a:pathLst>
          </a:custGeom>
          <a:solidFill>
            <a:srgbClr val="E6E7E8"/>
          </a:solidFill>
          <a:ln w="1143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8BC0CEF-09C0-C537-F34D-A7F148A8B574}"/>
              </a:ext>
            </a:extLst>
          </p:cNvPr>
          <p:cNvSpPr/>
          <p:nvPr/>
        </p:nvSpPr>
        <p:spPr>
          <a:xfrm>
            <a:off x="10117156" y="4359192"/>
            <a:ext cx="328898" cy="304037"/>
          </a:xfrm>
          <a:custGeom>
            <a:avLst/>
            <a:gdLst>
              <a:gd name="connsiteX0" fmla="*/ 328898 w 328898"/>
              <a:gd name="connsiteY0" fmla="*/ 297847 h 304037"/>
              <a:gd name="connsiteX1" fmla="*/ 12478 w 328898"/>
              <a:gd name="connsiteY1" fmla="*/ 304038 h 304037"/>
              <a:gd name="connsiteX2" fmla="*/ 0 w 328898"/>
              <a:gd name="connsiteY2" fmla="*/ 6191 h 304037"/>
              <a:gd name="connsiteX3" fmla="*/ 161354 w 328898"/>
              <a:gd name="connsiteY3" fmla="*/ 0 h 304037"/>
              <a:gd name="connsiteX4" fmla="*/ 328898 w 328898"/>
              <a:gd name="connsiteY4" fmla="*/ 6191 h 304037"/>
              <a:gd name="connsiteX5" fmla="*/ 328898 w 328898"/>
              <a:gd name="connsiteY5" fmla="*/ 297847 h 304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8898" h="304037">
                <a:moveTo>
                  <a:pt x="328898" y="297847"/>
                </a:moveTo>
                <a:lnTo>
                  <a:pt x="12478" y="304038"/>
                </a:lnTo>
                <a:lnTo>
                  <a:pt x="0" y="6191"/>
                </a:lnTo>
                <a:lnTo>
                  <a:pt x="161354" y="0"/>
                </a:lnTo>
                <a:lnTo>
                  <a:pt x="328898" y="6191"/>
                </a:lnTo>
                <a:lnTo>
                  <a:pt x="328898" y="297847"/>
                </a:lnTo>
                <a:close/>
              </a:path>
            </a:pathLst>
          </a:custGeom>
          <a:solidFill>
            <a:srgbClr val="E6E7E8"/>
          </a:solidFill>
          <a:ln w="1143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D225C9D-06F3-4645-DC96-6EDC364F5160}"/>
              </a:ext>
            </a:extLst>
          </p:cNvPr>
          <p:cNvSpPr/>
          <p:nvPr/>
        </p:nvSpPr>
        <p:spPr>
          <a:xfrm>
            <a:off x="11066608" y="3844175"/>
            <a:ext cx="601884" cy="335089"/>
          </a:xfrm>
          <a:custGeom>
            <a:avLst/>
            <a:gdLst>
              <a:gd name="connsiteX0" fmla="*/ 248221 w 601884"/>
              <a:gd name="connsiteY0" fmla="*/ 328898 h 335089"/>
              <a:gd name="connsiteX1" fmla="*/ 601885 w 601884"/>
              <a:gd name="connsiteY1" fmla="*/ 322707 h 335089"/>
              <a:gd name="connsiteX2" fmla="*/ 595693 w 601884"/>
              <a:gd name="connsiteY2" fmla="*/ 217170 h 335089"/>
              <a:gd name="connsiteX3" fmla="*/ 496443 w 601884"/>
              <a:gd name="connsiteY3" fmla="*/ 43434 h 335089"/>
              <a:gd name="connsiteX4" fmla="*/ 335089 w 601884"/>
              <a:gd name="connsiteY4" fmla="*/ 0 h 335089"/>
              <a:gd name="connsiteX5" fmla="*/ 167545 w 601884"/>
              <a:gd name="connsiteY5" fmla="*/ 68294 h 335089"/>
              <a:gd name="connsiteX6" fmla="*/ 43434 w 601884"/>
              <a:gd name="connsiteY6" fmla="*/ 204788 h 335089"/>
              <a:gd name="connsiteX7" fmla="*/ 6191 w 601884"/>
              <a:gd name="connsiteY7" fmla="*/ 285464 h 335089"/>
              <a:gd name="connsiteX8" fmla="*/ 0 w 601884"/>
              <a:gd name="connsiteY8" fmla="*/ 335089 h 335089"/>
              <a:gd name="connsiteX9" fmla="*/ 248221 w 601884"/>
              <a:gd name="connsiteY9" fmla="*/ 328898 h 335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01884" h="335089">
                <a:moveTo>
                  <a:pt x="248221" y="328898"/>
                </a:moveTo>
                <a:lnTo>
                  <a:pt x="601885" y="322707"/>
                </a:lnTo>
                <a:lnTo>
                  <a:pt x="595693" y="217170"/>
                </a:lnTo>
                <a:lnTo>
                  <a:pt x="496443" y="43434"/>
                </a:lnTo>
                <a:lnTo>
                  <a:pt x="335089" y="0"/>
                </a:lnTo>
                <a:lnTo>
                  <a:pt x="167545" y="68294"/>
                </a:lnTo>
                <a:lnTo>
                  <a:pt x="43434" y="204788"/>
                </a:lnTo>
                <a:lnTo>
                  <a:pt x="6191" y="285464"/>
                </a:lnTo>
                <a:lnTo>
                  <a:pt x="0" y="335089"/>
                </a:lnTo>
                <a:lnTo>
                  <a:pt x="248221" y="328898"/>
                </a:lnTo>
                <a:close/>
              </a:path>
            </a:pathLst>
          </a:custGeom>
          <a:solidFill>
            <a:srgbClr val="E6E7E8"/>
          </a:solidFill>
          <a:ln w="1143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5F55B07A-E0B5-5FA8-A0DF-D086AC9B1DBE}"/>
              </a:ext>
            </a:extLst>
          </p:cNvPr>
          <p:cNvSpPr/>
          <p:nvPr/>
        </p:nvSpPr>
        <p:spPr>
          <a:xfrm>
            <a:off x="9949611" y="4061345"/>
            <a:ext cx="328898" cy="304038"/>
          </a:xfrm>
          <a:custGeom>
            <a:avLst/>
            <a:gdLst>
              <a:gd name="connsiteX0" fmla="*/ 0 w 328898"/>
              <a:gd name="connsiteY0" fmla="*/ 0 h 304038"/>
              <a:gd name="connsiteX1" fmla="*/ 0 w 328898"/>
              <a:gd name="connsiteY1" fmla="*/ 304038 h 304038"/>
              <a:gd name="connsiteX2" fmla="*/ 167545 w 328898"/>
              <a:gd name="connsiteY2" fmla="*/ 304038 h 304038"/>
              <a:gd name="connsiteX3" fmla="*/ 328898 w 328898"/>
              <a:gd name="connsiteY3" fmla="*/ 297847 h 304038"/>
              <a:gd name="connsiteX4" fmla="*/ 328898 w 328898"/>
              <a:gd name="connsiteY4" fmla="*/ 0 h 304038"/>
              <a:gd name="connsiteX5" fmla="*/ 0 w 328898"/>
              <a:gd name="connsiteY5" fmla="*/ 0 h 304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8898" h="304038">
                <a:moveTo>
                  <a:pt x="0" y="0"/>
                </a:moveTo>
                <a:lnTo>
                  <a:pt x="0" y="304038"/>
                </a:lnTo>
                <a:lnTo>
                  <a:pt x="167545" y="304038"/>
                </a:lnTo>
                <a:lnTo>
                  <a:pt x="328898" y="297847"/>
                </a:lnTo>
                <a:lnTo>
                  <a:pt x="328898" y="0"/>
                </a:lnTo>
                <a:lnTo>
                  <a:pt x="0" y="0"/>
                </a:lnTo>
                <a:close/>
              </a:path>
            </a:pathLst>
          </a:custGeom>
          <a:solidFill>
            <a:srgbClr val="E6E7E8"/>
          </a:solidFill>
          <a:ln w="1143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E9F5F1A-1647-FD4B-DA81-E5A628B446C4}"/>
              </a:ext>
            </a:extLst>
          </p:cNvPr>
          <p:cNvSpPr/>
          <p:nvPr/>
        </p:nvSpPr>
        <p:spPr>
          <a:xfrm>
            <a:off x="11072799" y="4477111"/>
            <a:ext cx="335089" cy="384714"/>
          </a:xfrm>
          <a:custGeom>
            <a:avLst/>
            <a:gdLst>
              <a:gd name="connsiteX0" fmla="*/ 242030 w 335089"/>
              <a:gd name="connsiteY0" fmla="*/ 0 h 384714"/>
              <a:gd name="connsiteX1" fmla="*/ 74485 w 335089"/>
              <a:gd name="connsiteY1" fmla="*/ 6191 h 384714"/>
              <a:gd name="connsiteX2" fmla="*/ 80677 w 335089"/>
              <a:gd name="connsiteY2" fmla="*/ 74486 h 384714"/>
              <a:gd name="connsiteX3" fmla="*/ 0 w 335089"/>
              <a:gd name="connsiteY3" fmla="*/ 93059 h 384714"/>
              <a:gd name="connsiteX4" fmla="*/ 6191 w 335089"/>
              <a:gd name="connsiteY4" fmla="*/ 384715 h 384714"/>
              <a:gd name="connsiteX5" fmla="*/ 254413 w 335089"/>
              <a:gd name="connsiteY5" fmla="*/ 378524 h 384714"/>
              <a:gd name="connsiteX6" fmla="*/ 335090 w 335089"/>
              <a:gd name="connsiteY6" fmla="*/ 372333 h 384714"/>
              <a:gd name="connsiteX7" fmla="*/ 322707 w 335089"/>
              <a:gd name="connsiteY7" fmla="*/ 148876 h 384714"/>
              <a:gd name="connsiteX8" fmla="*/ 316421 w 335089"/>
              <a:gd name="connsiteY8" fmla="*/ 37243 h 384714"/>
              <a:gd name="connsiteX9" fmla="*/ 242030 w 335089"/>
              <a:gd name="connsiteY9" fmla="*/ 37243 h 384714"/>
              <a:gd name="connsiteX10" fmla="*/ 242030 w 335089"/>
              <a:gd name="connsiteY10" fmla="*/ 0 h 384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35089" h="384714">
                <a:moveTo>
                  <a:pt x="242030" y="0"/>
                </a:moveTo>
                <a:lnTo>
                  <a:pt x="74485" y="6191"/>
                </a:lnTo>
                <a:lnTo>
                  <a:pt x="80677" y="74486"/>
                </a:lnTo>
                <a:lnTo>
                  <a:pt x="0" y="93059"/>
                </a:lnTo>
                <a:lnTo>
                  <a:pt x="6191" y="384715"/>
                </a:lnTo>
                <a:lnTo>
                  <a:pt x="254413" y="378524"/>
                </a:lnTo>
                <a:lnTo>
                  <a:pt x="335090" y="372333"/>
                </a:lnTo>
                <a:lnTo>
                  <a:pt x="322707" y="148876"/>
                </a:lnTo>
                <a:lnTo>
                  <a:pt x="316421" y="37243"/>
                </a:lnTo>
                <a:lnTo>
                  <a:pt x="242030" y="37243"/>
                </a:lnTo>
                <a:lnTo>
                  <a:pt x="242030" y="0"/>
                </a:lnTo>
                <a:close/>
              </a:path>
            </a:pathLst>
          </a:custGeom>
          <a:solidFill>
            <a:srgbClr val="E6E7E8"/>
          </a:solidFill>
          <a:ln w="1143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335A0146-4F96-96F9-7FEE-797CB17627DE}"/>
              </a:ext>
            </a:extLst>
          </p:cNvPr>
          <p:cNvSpPr/>
          <p:nvPr/>
        </p:nvSpPr>
        <p:spPr>
          <a:xfrm>
            <a:off x="10278509" y="4048963"/>
            <a:ext cx="310229" cy="316420"/>
          </a:xfrm>
          <a:custGeom>
            <a:avLst/>
            <a:gdLst>
              <a:gd name="connsiteX0" fmla="*/ 0 w 310229"/>
              <a:gd name="connsiteY0" fmla="*/ 12382 h 316420"/>
              <a:gd name="connsiteX1" fmla="*/ 310229 w 310229"/>
              <a:gd name="connsiteY1" fmla="*/ 0 h 316420"/>
              <a:gd name="connsiteX2" fmla="*/ 310229 w 310229"/>
              <a:gd name="connsiteY2" fmla="*/ 229553 h 316420"/>
              <a:gd name="connsiteX3" fmla="*/ 310229 w 310229"/>
              <a:gd name="connsiteY3" fmla="*/ 297847 h 316420"/>
              <a:gd name="connsiteX4" fmla="*/ 167545 w 310229"/>
              <a:gd name="connsiteY4" fmla="*/ 316421 h 316420"/>
              <a:gd name="connsiteX5" fmla="*/ 0 w 310229"/>
              <a:gd name="connsiteY5" fmla="*/ 310229 h 316420"/>
              <a:gd name="connsiteX6" fmla="*/ 0 w 310229"/>
              <a:gd name="connsiteY6" fmla="*/ 12382 h 316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0229" h="316420">
                <a:moveTo>
                  <a:pt x="0" y="12382"/>
                </a:moveTo>
                <a:lnTo>
                  <a:pt x="310229" y="0"/>
                </a:lnTo>
                <a:lnTo>
                  <a:pt x="310229" y="229553"/>
                </a:lnTo>
                <a:lnTo>
                  <a:pt x="310229" y="297847"/>
                </a:lnTo>
                <a:lnTo>
                  <a:pt x="167545" y="316421"/>
                </a:lnTo>
                <a:lnTo>
                  <a:pt x="0" y="310229"/>
                </a:lnTo>
                <a:lnTo>
                  <a:pt x="0" y="12382"/>
                </a:lnTo>
                <a:close/>
              </a:path>
            </a:pathLst>
          </a:custGeom>
          <a:solidFill>
            <a:srgbClr val="E6E7E8"/>
          </a:solidFill>
          <a:ln w="1143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7FE3064F-57C4-8419-DE12-30EDF1EBEBA4}"/>
              </a:ext>
            </a:extLst>
          </p:cNvPr>
          <p:cNvSpPr/>
          <p:nvPr/>
        </p:nvSpPr>
        <p:spPr>
          <a:xfrm>
            <a:off x="10446054" y="4272324"/>
            <a:ext cx="471582" cy="384714"/>
          </a:xfrm>
          <a:custGeom>
            <a:avLst/>
            <a:gdLst>
              <a:gd name="connsiteX0" fmla="*/ 142684 w 471582"/>
              <a:gd name="connsiteY0" fmla="*/ 6191 h 384714"/>
              <a:gd name="connsiteX1" fmla="*/ 223361 w 471582"/>
              <a:gd name="connsiteY1" fmla="*/ 0 h 384714"/>
              <a:gd name="connsiteX2" fmla="*/ 223361 w 471582"/>
              <a:gd name="connsiteY2" fmla="*/ 37243 h 384714"/>
              <a:gd name="connsiteX3" fmla="*/ 378523 w 471582"/>
              <a:gd name="connsiteY3" fmla="*/ 43434 h 384714"/>
              <a:gd name="connsiteX4" fmla="*/ 384715 w 471582"/>
              <a:gd name="connsiteY4" fmla="*/ 74486 h 384714"/>
              <a:gd name="connsiteX5" fmla="*/ 465391 w 471582"/>
              <a:gd name="connsiteY5" fmla="*/ 80677 h 384714"/>
              <a:gd name="connsiteX6" fmla="*/ 471583 w 471582"/>
              <a:gd name="connsiteY6" fmla="*/ 297847 h 384714"/>
              <a:gd name="connsiteX7" fmla="*/ 297847 w 471582"/>
              <a:gd name="connsiteY7" fmla="*/ 304038 h 384714"/>
              <a:gd name="connsiteX8" fmla="*/ 304038 w 471582"/>
              <a:gd name="connsiteY8" fmla="*/ 378524 h 384714"/>
              <a:gd name="connsiteX9" fmla="*/ 0 w 471582"/>
              <a:gd name="connsiteY9" fmla="*/ 384715 h 384714"/>
              <a:gd name="connsiteX10" fmla="*/ 0 w 471582"/>
              <a:gd name="connsiteY10" fmla="*/ 93059 h 384714"/>
              <a:gd name="connsiteX11" fmla="*/ 142684 w 471582"/>
              <a:gd name="connsiteY11" fmla="*/ 74486 h 384714"/>
              <a:gd name="connsiteX12" fmla="*/ 142684 w 471582"/>
              <a:gd name="connsiteY12" fmla="*/ 6191 h 384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71582" h="384714">
                <a:moveTo>
                  <a:pt x="142684" y="6191"/>
                </a:moveTo>
                <a:lnTo>
                  <a:pt x="223361" y="0"/>
                </a:lnTo>
                <a:lnTo>
                  <a:pt x="223361" y="37243"/>
                </a:lnTo>
                <a:lnTo>
                  <a:pt x="378523" y="43434"/>
                </a:lnTo>
                <a:lnTo>
                  <a:pt x="384715" y="74486"/>
                </a:lnTo>
                <a:lnTo>
                  <a:pt x="465391" y="80677"/>
                </a:lnTo>
                <a:lnTo>
                  <a:pt x="471583" y="297847"/>
                </a:lnTo>
                <a:lnTo>
                  <a:pt x="297847" y="304038"/>
                </a:lnTo>
                <a:lnTo>
                  <a:pt x="304038" y="378524"/>
                </a:lnTo>
                <a:lnTo>
                  <a:pt x="0" y="384715"/>
                </a:lnTo>
                <a:lnTo>
                  <a:pt x="0" y="93059"/>
                </a:lnTo>
                <a:lnTo>
                  <a:pt x="142684" y="74486"/>
                </a:lnTo>
                <a:lnTo>
                  <a:pt x="142684" y="6191"/>
                </a:lnTo>
                <a:close/>
              </a:path>
            </a:pathLst>
          </a:custGeom>
          <a:solidFill>
            <a:srgbClr val="E6E7E8"/>
          </a:solidFill>
          <a:ln w="1143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716CF84-B32A-2551-87AA-EAF703F34CFD}"/>
              </a:ext>
            </a:extLst>
          </p:cNvPr>
          <p:cNvSpPr/>
          <p:nvPr/>
        </p:nvSpPr>
        <p:spPr>
          <a:xfrm>
            <a:off x="11314829" y="4166882"/>
            <a:ext cx="428148" cy="459104"/>
          </a:xfrm>
          <a:custGeom>
            <a:avLst/>
            <a:gdLst>
              <a:gd name="connsiteX0" fmla="*/ 0 w 428148"/>
              <a:gd name="connsiteY0" fmla="*/ 6191 h 459104"/>
              <a:gd name="connsiteX1" fmla="*/ 0 w 428148"/>
              <a:gd name="connsiteY1" fmla="*/ 310229 h 459104"/>
              <a:gd name="connsiteX2" fmla="*/ 0 w 428148"/>
              <a:gd name="connsiteY2" fmla="*/ 347472 h 459104"/>
              <a:gd name="connsiteX3" fmla="*/ 74390 w 428148"/>
              <a:gd name="connsiteY3" fmla="*/ 347472 h 459104"/>
              <a:gd name="connsiteX4" fmla="*/ 80677 w 428148"/>
              <a:gd name="connsiteY4" fmla="*/ 459105 h 459104"/>
              <a:gd name="connsiteX5" fmla="*/ 428149 w 428148"/>
              <a:gd name="connsiteY5" fmla="*/ 440531 h 459104"/>
              <a:gd name="connsiteX6" fmla="*/ 403289 w 428148"/>
              <a:gd name="connsiteY6" fmla="*/ 241935 h 459104"/>
              <a:gd name="connsiteX7" fmla="*/ 359855 w 428148"/>
              <a:gd name="connsiteY7" fmla="*/ 105442 h 459104"/>
              <a:gd name="connsiteX8" fmla="*/ 353663 w 428148"/>
              <a:gd name="connsiteY8" fmla="*/ 0 h 459104"/>
              <a:gd name="connsiteX9" fmla="*/ 0 w 428148"/>
              <a:gd name="connsiteY9" fmla="*/ 6191 h 459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28148" h="459104">
                <a:moveTo>
                  <a:pt x="0" y="6191"/>
                </a:moveTo>
                <a:lnTo>
                  <a:pt x="0" y="310229"/>
                </a:lnTo>
                <a:lnTo>
                  <a:pt x="0" y="347472"/>
                </a:lnTo>
                <a:lnTo>
                  <a:pt x="74390" y="347472"/>
                </a:lnTo>
                <a:lnTo>
                  <a:pt x="80677" y="459105"/>
                </a:lnTo>
                <a:lnTo>
                  <a:pt x="428149" y="440531"/>
                </a:lnTo>
                <a:lnTo>
                  <a:pt x="403289" y="241935"/>
                </a:lnTo>
                <a:lnTo>
                  <a:pt x="359855" y="105442"/>
                </a:lnTo>
                <a:lnTo>
                  <a:pt x="353663" y="0"/>
                </a:lnTo>
                <a:lnTo>
                  <a:pt x="0" y="6191"/>
                </a:lnTo>
                <a:close/>
              </a:path>
            </a:pathLst>
          </a:custGeom>
          <a:solidFill>
            <a:srgbClr val="E6E7E8"/>
          </a:solidFill>
          <a:ln w="1143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F5619685-E83C-3CB9-EDF7-C62D86C3288E}"/>
              </a:ext>
            </a:extLst>
          </p:cNvPr>
          <p:cNvSpPr/>
          <p:nvPr/>
        </p:nvSpPr>
        <p:spPr>
          <a:xfrm>
            <a:off x="10446054" y="4650847"/>
            <a:ext cx="322707" cy="304037"/>
          </a:xfrm>
          <a:custGeom>
            <a:avLst/>
            <a:gdLst>
              <a:gd name="connsiteX0" fmla="*/ 304133 w 322707"/>
              <a:gd name="connsiteY0" fmla="*/ 0 h 304037"/>
              <a:gd name="connsiteX1" fmla="*/ 322707 w 322707"/>
              <a:gd name="connsiteY1" fmla="*/ 304038 h 304037"/>
              <a:gd name="connsiteX2" fmla="*/ 155162 w 322707"/>
              <a:gd name="connsiteY2" fmla="*/ 304038 h 304037"/>
              <a:gd name="connsiteX3" fmla="*/ 12382 w 322707"/>
              <a:gd name="connsiteY3" fmla="*/ 304038 h 304037"/>
              <a:gd name="connsiteX4" fmla="*/ 0 w 322707"/>
              <a:gd name="connsiteY4" fmla="*/ 6191 h 304037"/>
              <a:gd name="connsiteX5" fmla="*/ 304133 w 322707"/>
              <a:gd name="connsiteY5" fmla="*/ 0 h 304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2707" h="304037">
                <a:moveTo>
                  <a:pt x="304133" y="0"/>
                </a:moveTo>
                <a:lnTo>
                  <a:pt x="322707" y="304038"/>
                </a:lnTo>
                <a:lnTo>
                  <a:pt x="155162" y="304038"/>
                </a:lnTo>
                <a:lnTo>
                  <a:pt x="12382" y="304038"/>
                </a:lnTo>
                <a:lnTo>
                  <a:pt x="0" y="6191"/>
                </a:lnTo>
                <a:lnTo>
                  <a:pt x="304133" y="0"/>
                </a:lnTo>
                <a:close/>
              </a:path>
            </a:pathLst>
          </a:custGeom>
          <a:solidFill>
            <a:srgbClr val="E6E7E8"/>
          </a:solidFill>
          <a:ln w="1143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18C9A04A-FC1E-9EE1-9162-BCCD6F1168EA}"/>
              </a:ext>
            </a:extLst>
          </p:cNvPr>
          <p:cNvSpPr/>
          <p:nvPr/>
        </p:nvSpPr>
        <p:spPr>
          <a:xfrm>
            <a:off x="10911445" y="4129639"/>
            <a:ext cx="403383" cy="440531"/>
          </a:xfrm>
          <a:custGeom>
            <a:avLst/>
            <a:gdLst>
              <a:gd name="connsiteX0" fmla="*/ 0 w 403383"/>
              <a:gd name="connsiteY0" fmla="*/ 223361 h 440531"/>
              <a:gd name="connsiteX1" fmla="*/ 6191 w 403383"/>
              <a:gd name="connsiteY1" fmla="*/ 440531 h 440531"/>
              <a:gd name="connsiteX2" fmla="*/ 161354 w 403383"/>
              <a:gd name="connsiteY2" fmla="*/ 440531 h 440531"/>
              <a:gd name="connsiteX3" fmla="*/ 242030 w 403383"/>
              <a:gd name="connsiteY3" fmla="*/ 421957 h 440531"/>
              <a:gd name="connsiteX4" fmla="*/ 235839 w 403383"/>
              <a:gd name="connsiteY4" fmla="*/ 353663 h 440531"/>
              <a:gd name="connsiteX5" fmla="*/ 403384 w 403383"/>
              <a:gd name="connsiteY5" fmla="*/ 347472 h 440531"/>
              <a:gd name="connsiteX6" fmla="*/ 403384 w 403383"/>
              <a:gd name="connsiteY6" fmla="*/ 43434 h 440531"/>
              <a:gd name="connsiteX7" fmla="*/ 155162 w 403383"/>
              <a:gd name="connsiteY7" fmla="*/ 49625 h 440531"/>
              <a:gd name="connsiteX8" fmla="*/ 161354 w 403383"/>
              <a:gd name="connsiteY8" fmla="*/ 0 h 440531"/>
              <a:gd name="connsiteX9" fmla="*/ 117920 w 403383"/>
              <a:gd name="connsiteY9" fmla="*/ 12382 h 440531"/>
              <a:gd name="connsiteX10" fmla="*/ 0 w 403383"/>
              <a:gd name="connsiteY10" fmla="*/ 130302 h 440531"/>
              <a:gd name="connsiteX11" fmla="*/ 0 w 403383"/>
              <a:gd name="connsiteY11" fmla="*/ 223361 h 440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03383" h="440531">
                <a:moveTo>
                  <a:pt x="0" y="223361"/>
                </a:moveTo>
                <a:lnTo>
                  <a:pt x="6191" y="440531"/>
                </a:lnTo>
                <a:lnTo>
                  <a:pt x="161354" y="440531"/>
                </a:lnTo>
                <a:lnTo>
                  <a:pt x="242030" y="421957"/>
                </a:lnTo>
                <a:lnTo>
                  <a:pt x="235839" y="353663"/>
                </a:lnTo>
                <a:lnTo>
                  <a:pt x="403384" y="347472"/>
                </a:lnTo>
                <a:lnTo>
                  <a:pt x="403384" y="43434"/>
                </a:lnTo>
                <a:lnTo>
                  <a:pt x="155162" y="49625"/>
                </a:lnTo>
                <a:lnTo>
                  <a:pt x="161354" y="0"/>
                </a:lnTo>
                <a:lnTo>
                  <a:pt x="117920" y="12382"/>
                </a:lnTo>
                <a:lnTo>
                  <a:pt x="0" y="130302"/>
                </a:lnTo>
                <a:lnTo>
                  <a:pt x="0" y="223361"/>
                </a:lnTo>
                <a:close/>
              </a:path>
            </a:pathLst>
          </a:custGeom>
          <a:solidFill>
            <a:srgbClr val="E6E7E8"/>
          </a:solidFill>
          <a:ln w="1143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05085201-AE8D-86D2-A33E-B676E6171F4B}"/>
              </a:ext>
            </a:extLst>
          </p:cNvPr>
          <p:cNvSpPr/>
          <p:nvPr/>
        </p:nvSpPr>
        <p:spPr>
          <a:xfrm>
            <a:off x="8528672" y="1566843"/>
            <a:ext cx="874871" cy="459200"/>
          </a:xfrm>
          <a:custGeom>
            <a:avLst/>
            <a:gdLst>
              <a:gd name="connsiteX0" fmla="*/ 874871 w 874871"/>
              <a:gd name="connsiteY0" fmla="*/ 155162 h 459200"/>
              <a:gd name="connsiteX1" fmla="*/ 868680 w 874871"/>
              <a:gd name="connsiteY1" fmla="*/ 6191 h 459200"/>
              <a:gd name="connsiteX2" fmla="*/ 837628 w 874871"/>
              <a:gd name="connsiteY2" fmla="*/ 0 h 459200"/>
              <a:gd name="connsiteX3" fmla="*/ 763238 w 874871"/>
              <a:gd name="connsiteY3" fmla="*/ 18669 h 459200"/>
              <a:gd name="connsiteX4" fmla="*/ 682561 w 874871"/>
              <a:gd name="connsiteY4" fmla="*/ 24860 h 459200"/>
              <a:gd name="connsiteX5" fmla="*/ 452914 w 874871"/>
              <a:gd name="connsiteY5" fmla="*/ 136493 h 459200"/>
              <a:gd name="connsiteX6" fmla="*/ 328898 w 874871"/>
              <a:gd name="connsiteY6" fmla="*/ 242030 h 459200"/>
              <a:gd name="connsiteX7" fmla="*/ 310229 w 874871"/>
              <a:gd name="connsiteY7" fmla="*/ 210979 h 459200"/>
              <a:gd name="connsiteX8" fmla="*/ 248221 w 874871"/>
              <a:gd name="connsiteY8" fmla="*/ 192405 h 459200"/>
              <a:gd name="connsiteX9" fmla="*/ 179927 w 874871"/>
              <a:gd name="connsiteY9" fmla="*/ 217170 h 459200"/>
              <a:gd name="connsiteX10" fmla="*/ 74485 w 874871"/>
              <a:gd name="connsiteY10" fmla="*/ 136493 h 459200"/>
              <a:gd name="connsiteX11" fmla="*/ 0 w 874871"/>
              <a:gd name="connsiteY11" fmla="*/ 155162 h 459200"/>
              <a:gd name="connsiteX12" fmla="*/ 0 w 874871"/>
              <a:gd name="connsiteY12" fmla="*/ 459200 h 459200"/>
              <a:gd name="connsiteX13" fmla="*/ 347472 w 874871"/>
              <a:gd name="connsiteY13" fmla="*/ 459200 h 459200"/>
              <a:gd name="connsiteX14" fmla="*/ 347472 w 874871"/>
              <a:gd name="connsiteY14" fmla="*/ 310229 h 459200"/>
              <a:gd name="connsiteX15" fmla="*/ 515017 w 874871"/>
              <a:gd name="connsiteY15" fmla="*/ 304038 h 459200"/>
              <a:gd name="connsiteX16" fmla="*/ 515017 w 874871"/>
              <a:gd name="connsiteY16" fmla="*/ 155162 h 459200"/>
              <a:gd name="connsiteX17" fmla="*/ 874871 w 874871"/>
              <a:gd name="connsiteY17" fmla="*/ 155162 h 45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874871" h="459200">
                <a:moveTo>
                  <a:pt x="874871" y="155162"/>
                </a:moveTo>
                <a:lnTo>
                  <a:pt x="868680" y="6191"/>
                </a:lnTo>
                <a:lnTo>
                  <a:pt x="837628" y="0"/>
                </a:lnTo>
                <a:lnTo>
                  <a:pt x="763238" y="18669"/>
                </a:lnTo>
                <a:lnTo>
                  <a:pt x="682561" y="24860"/>
                </a:lnTo>
                <a:lnTo>
                  <a:pt x="452914" y="136493"/>
                </a:lnTo>
                <a:lnTo>
                  <a:pt x="328898" y="242030"/>
                </a:lnTo>
                <a:lnTo>
                  <a:pt x="310229" y="210979"/>
                </a:lnTo>
                <a:lnTo>
                  <a:pt x="248221" y="192405"/>
                </a:lnTo>
                <a:lnTo>
                  <a:pt x="179927" y="217170"/>
                </a:lnTo>
                <a:lnTo>
                  <a:pt x="74485" y="136493"/>
                </a:lnTo>
                <a:lnTo>
                  <a:pt x="0" y="155162"/>
                </a:lnTo>
                <a:lnTo>
                  <a:pt x="0" y="459200"/>
                </a:lnTo>
                <a:lnTo>
                  <a:pt x="347472" y="459200"/>
                </a:lnTo>
                <a:lnTo>
                  <a:pt x="347472" y="310229"/>
                </a:lnTo>
                <a:lnTo>
                  <a:pt x="515017" y="304038"/>
                </a:lnTo>
                <a:lnTo>
                  <a:pt x="515017" y="155162"/>
                </a:lnTo>
                <a:lnTo>
                  <a:pt x="874871" y="155162"/>
                </a:lnTo>
                <a:close/>
              </a:path>
            </a:pathLst>
          </a:custGeom>
          <a:solidFill>
            <a:srgbClr val="E6E7E8"/>
          </a:solidFill>
          <a:ln w="1143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23F31FBF-33EA-363C-7050-25E1F2451E6B}"/>
              </a:ext>
            </a:extLst>
          </p:cNvPr>
          <p:cNvSpPr/>
          <p:nvPr/>
        </p:nvSpPr>
        <p:spPr>
          <a:xfrm>
            <a:off x="7448918" y="1337290"/>
            <a:ext cx="477774" cy="465391"/>
          </a:xfrm>
          <a:custGeom>
            <a:avLst/>
            <a:gdLst>
              <a:gd name="connsiteX0" fmla="*/ 390906 w 477774"/>
              <a:gd name="connsiteY0" fmla="*/ 465391 h 465391"/>
              <a:gd name="connsiteX1" fmla="*/ 390906 w 477774"/>
              <a:gd name="connsiteY1" fmla="*/ 254413 h 465391"/>
              <a:gd name="connsiteX2" fmla="*/ 477774 w 477774"/>
              <a:gd name="connsiteY2" fmla="*/ 248126 h 465391"/>
              <a:gd name="connsiteX3" fmla="*/ 471583 w 477774"/>
              <a:gd name="connsiteY3" fmla="*/ 173736 h 465391"/>
              <a:gd name="connsiteX4" fmla="*/ 440531 w 477774"/>
              <a:gd name="connsiteY4" fmla="*/ 173736 h 465391"/>
              <a:gd name="connsiteX5" fmla="*/ 440531 w 477774"/>
              <a:gd name="connsiteY5" fmla="*/ 49625 h 465391"/>
              <a:gd name="connsiteX6" fmla="*/ 359950 w 477774"/>
              <a:gd name="connsiteY6" fmla="*/ 55817 h 465391"/>
              <a:gd name="connsiteX7" fmla="*/ 316516 w 477774"/>
              <a:gd name="connsiteY7" fmla="*/ 111633 h 465391"/>
              <a:gd name="connsiteX8" fmla="*/ 291655 w 477774"/>
              <a:gd name="connsiteY8" fmla="*/ 105442 h 465391"/>
              <a:gd name="connsiteX9" fmla="*/ 341281 w 477774"/>
              <a:gd name="connsiteY9" fmla="*/ 43434 h 465391"/>
              <a:gd name="connsiteX10" fmla="*/ 378523 w 477774"/>
              <a:gd name="connsiteY10" fmla="*/ 12382 h 465391"/>
              <a:gd name="connsiteX11" fmla="*/ 359950 w 477774"/>
              <a:gd name="connsiteY11" fmla="*/ 0 h 465391"/>
              <a:gd name="connsiteX12" fmla="*/ 260604 w 477774"/>
              <a:gd name="connsiteY12" fmla="*/ 74390 h 465391"/>
              <a:gd name="connsiteX13" fmla="*/ 223456 w 477774"/>
              <a:gd name="connsiteY13" fmla="*/ 80677 h 465391"/>
              <a:gd name="connsiteX14" fmla="*/ 223456 w 477774"/>
              <a:gd name="connsiteY14" fmla="*/ 111633 h 465391"/>
              <a:gd name="connsiteX15" fmla="*/ 179927 w 477774"/>
              <a:gd name="connsiteY15" fmla="*/ 161258 h 465391"/>
              <a:gd name="connsiteX16" fmla="*/ 148971 w 477774"/>
              <a:gd name="connsiteY16" fmla="*/ 167545 h 465391"/>
              <a:gd name="connsiteX17" fmla="*/ 186214 w 477774"/>
              <a:gd name="connsiteY17" fmla="*/ 18574 h 465391"/>
              <a:gd name="connsiteX18" fmla="*/ 93059 w 477774"/>
              <a:gd name="connsiteY18" fmla="*/ 18574 h 465391"/>
              <a:gd name="connsiteX19" fmla="*/ 86868 w 477774"/>
              <a:gd name="connsiteY19" fmla="*/ 86868 h 465391"/>
              <a:gd name="connsiteX20" fmla="*/ 0 w 477774"/>
              <a:gd name="connsiteY20" fmla="*/ 93059 h 465391"/>
              <a:gd name="connsiteX21" fmla="*/ 0 w 477774"/>
              <a:gd name="connsiteY21" fmla="*/ 465391 h 465391"/>
              <a:gd name="connsiteX22" fmla="*/ 390906 w 477774"/>
              <a:gd name="connsiteY22" fmla="*/ 465391 h 465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77774" h="465391">
                <a:moveTo>
                  <a:pt x="390906" y="465391"/>
                </a:moveTo>
                <a:lnTo>
                  <a:pt x="390906" y="254413"/>
                </a:lnTo>
                <a:lnTo>
                  <a:pt x="477774" y="248126"/>
                </a:lnTo>
                <a:lnTo>
                  <a:pt x="471583" y="173736"/>
                </a:lnTo>
                <a:lnTo>
                  <a:pt x="440531" y="173736"/>
                </a:lnTo>
                <a:lnTo>
                  <a:pt x="440531" y="49625"/>
                </a:lnTo>
                <a:lnTo>
                  <a:pt x="359950" y="55817"/>
                </a:lnTo>
                <a:lnTo>
                  <a:pt x="316516" y="111633"/>
                </a:lnTo>
                <a:lnTo>
                  <a:pt x="291655" y="105442"/>
                </a:lnTo>
                <a:lnTo>
                  <a:pt x="341281" y="43434"/>
                </a:lnTo>
                <a:lnTo>
                  <a:pt x="378523" y="12382"/>
                </a:lnTo>
                <a:lnTo>
                  <a:pt x="359950" y="0"/>
                </a:lnTo>
                <a:lnTo>
                  <a:pt x="260604" y="74390"/>
                </a:lnTo>
                <a:lnTo>
                  <a:pt x="223456" y="80677"/>
                </a:lnTo>
                <a:lnTo>
                  <a:pt x="223456" y="111633"/>
                </a:lnTo>
                <a:lnTo>
                  <a:pt x="179927" y="161258"/>
                </a:lnTo>
                <a:lnTo>
                  <a:pt x="148971" y="167545"/>
                </a:lnTo>
                <a:lnTo>
                  <a:pt x="186214" y="18574"/>
                </a:lnTo>
                <a:lnTo>
                  <a:pt x="93059" y="18574"/>
                </a:lnTo>
                <a:lnTo>
                  <a:pt x="86868" y="86868"/>
                </a:lnTo>
                <a:lnTo>
                  <a:pt x="0" y="93059"/>
                </a:lnTo>
                <a:lnTo>
                  <a:pt x="0" y="465391"/>
                </a:lnTo>
                <a:lnTo>
                  <a:pt x="390906" y="465391"/>
                </a:lnTo>
                <a:close/>
              </a:path>
            </a:pathLst>
          </a:custGeom>
          <a:solidFill>
            <a:srgbClr val="E6E7E8"/>
          </a:solidFill>
          <a:ln w="1143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4C905CD4-59D0-3318-F6E9-714E6D2562F0}"/>
              </a:ext>
            </a:extLst>
          </p:cNvPr>
          <p:cNvSpPr/>
          <p:nvPr/>
        </p:nvSpPr>
        <p:spPr>
          <a:xfrm>
            <a:off x="7827441" y="1951558"/>
            <a:ext cx="359949" cy="459200"/>
          </a:xfrm>
          <a:custGeom>
            <a:avLst/>
            <a:gdLst>
              <a:gd name="connsiteX0" fmla="*/ 12383 w 359949"/>
              <a:gd name="connsiteY0" fmla="*/ 0 h 459200"/>
              <a:gd name="connsiteX1" fmla="*/ 359950 w 359949"/>
              <a:gd name="connsiteY1" fmla="*/ 0 h 459200"/>
              <a:gd name="connsiteX2" fmla="*/ 359950 w 359949"/>
              <a:gd name="connsiteY2" fmla="*/ 229648 h 459200"/>
              <a:gd name="connsiteX3" fmla="*/ 353759 w 359949"/>
              <a:gd name="connsiteY3" fmla="*/ 304038 h 459200"/>
              <a:gd name="connsiteX4" fmla="*/ 297847 w 359949"/>
              <a:gd name="connsiteY4" fmla="*/ 304038 h 459200"/>
              <a:gd name="connsiteX5" fmla="*/ 297847 w 359949"/>
              <a:gd name="connsiteY5" fmla="*/ 459200 h 459200"/>
              <a:gd name="connsiteX6" fmla="*/ 210979 w 359949"/>
              <a:gd name="connsiteY6" fmla="*/ 459200 h 459200"/>
              <a:gd name="connsiteX7" fmla="*/ 93059 w 359949"/>
              <a:gd name="connsiteY7" fmla="*/ 397097 h 459200"/>
              <a:gd name="connsiteX8" fmla="*/ 62008 w 359949"/>
              <a:gd name="connsiteY8" fmla="*/ 409575 h 459200"/>
              <a:gd name="connsiteX9" fmla="*/ 18669 w 359949"/>
              <a:gd name="connsiteY9" fmla="*/ 390906 h 459200"/>
              <a:gd name="connsiteX10" fmla="*/ 0 w 359949"/>
              <a:gd name="connsiteY10" fmla="*/ 347472 h 459200"/>
              <a:gd name="connsiteX11" fmla="*/ 31052 w 359949"/>
              <a:gd name="connsiteY11" fmla="*/ 316516 h 459200"/>
              <a:gd name="connsiteX12" fmla="*/ 12383 w 359949"/>
              <a:gd name="connsiteY12" fmla="*/ 279273 h 459200"/>
              <a:gd name="connsiteX13" fmla="*/ 12383 w 359949"/>
              <a:gd name="connsiteY13" fmla="*/ 0 h 45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59949" h="459200">
                <a:moveTo>
                  <a:pt x="12383" y="0"/>
                </a:moveTo>
                <a:lnTo>
                  <a:pt x="359950" y="0"/>
                </a:lnTo>
                <a:lnTo>
                  <a:pt x="359950" y="229648"/>
                </a:lnTo>
                <a:lnTo>
                  <a:pt x="353759" y="304038"/>
                </a:lnTo>
                <a:lnTo>
                  <a:pt x="297847" y="304038"/>
                </a:lnTo>
                <a:lnTo>
                  <a:pt x="297847" y="459200"/>
                </a:lnTo>
                <a:lnTo>
                  <a:pt x="210979" y="459200"/>
                </a:lnTo>
                <a:lnTo>
                  <a:pt x="93059" y="397097"/>
                </a:lnTo>
                <a:lnTo>
                  <a:pt x="62008" y="409575"/>
                </a:lnTo>
                <a:lnTo>
                  <a:pt x="18669" y="390906"/>
                </a:lnTo>
                <a:lnTo>
                  <a:pt x="0" y="347472"/>
                </a:lnTo>
                <a:lnTo>
                  <a:pt x="31052" y="316516"/>
                </a:lnTo>
                <a:lnTo>
                  <a:pt x="12383" y="279273"/>
                </a:lnTo>
                <a:lnTo>
                  <a:pt x="12383" y="0"/>
                </a:lnTo>
                <a:close/>
              </a:path>
            </a:pathLst>
          </a:custGeom>
          <a:solidFill>
            <a:srgbClr val="E6E7E8"/>
          </a:solidFill>
          <a:ln w="1143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6B18B773-6012-B8CF-B988-26BB1387B2B0}"/>
              </a:ext>
            </a:extLst>
          </p:cNvPr>
          <p:cNvSpPr/>
          <p:nvPr/>
        </p:nvSpPr>
        <p:spPr>
          <a:xfrm>
            <a:off x="6257531" y="1511026"/>
            <a:ext cx="980408" cy="570833"/>
          </a:xfrm>
          <a:custGeom>
            <a:avLst/>
            <a:gdLst>
              <a:gd name="connsiteX0" fmla="*/ 366141 w 980408"/>
              <a:gd name="connsiteY0" fmla="*/ 0 h 570833"/>
              <a:gd name="connsiteX1" fmla="*/ 235839 w 980408"/>
              <a:gd name="connsiteY1" fmla="*/ 93059 h 570833"/>
              <a:gd name="connsiteX2" fmla="*/ 86868 w 980408"/>
              <a:gd name="connsiteY2" fmla="*/ 130302 h 570833"/>
              <a:gd name="connsiteX3" fmla="*/ 0 w 980408"/>
              <a:gd name="connsiteY3" fmla="*/ 179927 h 570833"/>
              <a:gd name="connsiteX4" fmla="*/ 148876 w 980408"/>
              <a:gd name="connsiteY4" fmla="*/ 241935 h 570833"/>
              <a:gd name="connsiteX5" fmla="*/ 198596 w 980408"/>
              <a:gd name="connsiteY5" fmla="*/ 372332 h 570833"/>
              <a:gd name="connsiteX6" fmla="*/ 335090 w 980408"/>
              <a:gd name="connsiteY6" fmla="*/ 409480 h 570833"/>
              <a:gd name="connsiteX7" fmla="*/ 738378 w 980408"/>
              <a:gd name="connsiteY7" fmla="*/ 515017 h 570833"/>
              <a:gd name="connsiteX8" fmla="*/ 893540 w 980408"/>
              <a:gd name="connsiteY8" fmla="*/ 539877 h 570833"/>
              <a:gd name="connsiteX9" fmla="*/ 980408 w 980408"/>
              <a:gd name="connsiteY9" fmla="*/ 570833 h 570833"/>
              <a:gd name="connsiteX10" fmla="*/ 980408 w 980408"/>
              <a:gd name="connsiteY10" fmla="*/ 366046 h 570833"/>
              <a:gd name="connsiteX11" fmla="*/ 713613 w 980408"/>
              <a:gd name="connsiteY11" fmla="*/ 366046 h 570833"/>
              <a:gd name="connsiteX12" fmla="*/ 713613 w 980408"/>
              <a:gd name="connsiteY12" fmla="*/ 217170 h 570833"/>
              <a:gd name="connsiteX13" fmla="*/ 453009 w 980408"/>
              <a:gd name="connsiteY13" fmla="*/ 217170 h 570833"/>
              <a:gd name="connsiteX14" fmla="*/ 459200 w 980408"/>
              <a:gd name="connsiteY14" fmla="*/ 148876 h 570833"/>
              <a:gd name="connsiteX15" fmla="*/ 372332 w 980408"/>
              <a:gd name="connsiteY15" fmla="*/ 142684 h 570833"/>
              <a:gd name="connsiteX16" fmla="*/ 366141 w 980408"/>
              <a:gd name="connsiteY16" fmla="*/ 0 h 570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980408" h="570833">
                <a:moveTo>
                  <a:pt x="366141" y="0"/>
                </a:moveTo>
                <a:lnTo>
                  <a:pt x="235839" y="93059"/>
                </a:lnTo>
                <a:lnTo>
                  <a:pt x="86868" y="130302"/>
                </a:lnTo>
                <a:lnTo>
                  <a:pt x="0" y="179927"/>
                </a:lnTo>
                <a:lnTo>
                  <a:pt x="148876" y="241935"/>
                </a:lnTo>
                <a:lnTo>
                  <a:pt x="198596" y="372332"/>
                </a:lnTo>
                <a:lnTo>
                  <a:pt x="335090" y="409480"/>
                </a:lnTo>
                <a:lnTo>
                  <a:pt x="738378" y="515017"/>
                </a:lnTo>
                <a:lnTo>
                  <a:pt x="893540" y="539877"/>
                </a:lnTo>
                <a:lnTo>
                  <a:pt x="980408" y="570833"/>
                </a:lnTo>
                <a:lnTo>
                  <a:pt x="980408" y="366046"/>
                </a:lnTo>
                <a:lnTo>
                  <a:pt x="713613" y="366046"/>
                </a:lnTo>
                <a:lnTo>
                  <a:pt x="713613" y="217170"/>
                </a:lnTo>
                <a:lnTo>
                  <a:pt x="453009" y="217170"/>
                </a:lnTo>
                <a:lnTo>
                  <a:pt x="459200" y="148876"/>
                </a:lnTo>
                <a:lnTo>
                  <a:pt x="372332" y="142684"/>
                </a:lnTo>
                <a:lnTo>
                  <a:pt x="366141" y="0"/>
                </a:lnTo>
                <a:close/>
              </a:path>
            </a:pathLst>
          </a:custGeom>
          <a:solidFill>
            <a:srgbClr val="E6E7E8"/>
          </a:solidFill>
          <a:ln w="1143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D75B4333-A49B-C200-6613-A7327BC5FBD6}"/>
              </a:ext>
            </a:extLst>
          </p:cNvPr>
          <p:cNvSpPr/>
          <p:nvPr/>
        </p:nvSpPr>
        <p:spPr>
          <a:xfrm>
            <a:off x="7237939" y="1802682"/>
            <a:ext cx="601884" cy="428148"/>
          </a:xfrm>
          <a:custGeom>
            <a:avLst/>
            <a:gdLst>
              <a:gd name="connsiteX0" fmla="*/ 601885 w 601884"/>
              <a:gd name="connsiteY0" fmla="*/ 148876 h 428148"/>
              <a:gd name="connsiteX1" fmla="*/ 601885 w 601884"/>
              <a:gd name="connsiteY1" fmla="*/ 0 h 428148"/>
              <a:gd name="connsiteX2" fmla="*/ 210979 w 601884"/>
              <a:gd name="connsiteY2" fmla="*/ 0 h 428148"/>
              <a:gd name="connsiteX3" fmla="*/ 6191 w 601884"/>
              <a:gd name="connsiteY3" fmla="*/ 0 h 428148"/>
              <a:gd name="connsiteX4" fmla="*/ 0 w 601884"/>
              <a:gd name="connsiteY4" fmla="*/ 74486 h 428148"/>
              <a:gd name="connsiteX5" fmla="*/ 0 w 601884"/>
              <a:gd name="connsiteY5" fmla="*/ 279178 h 428148"/>
              <a:gd name="connsiteX6" fmla="*/ 43434 w 601884"/>
              <a:gd name="connsiteY6" fmla="*/ 304038 h 428148"/>
              <a:gd name="connsiteX7" fmla="*/ 93059 w 601884"/>
              <a:gd name="connsiteY7" fmla="*/ 335090 h 428148"/>
              <a:gd name="connsiteX8" fmla="*/ 179927 w 601884"/>
              <a:gd name="connsiteY8" fmla="*/ 341281 h 428148"/>
              <a:gd name="connsiteX9" fmla="*/ 210979 w 601884"/>
              <a:gd name="connsiteY9" fmla="*/ 359855 h 428148"/>
              <a:gd name="connsiteX10" fmla="*/ 310229 w 601884"/>
              <a:gd name="connsiteY10" fmla="*/ 353663 h 428148"/>
              <a:gd name="connsiteX11" fmla="*/ 601885 w 601884"/>
              <a:gd name="connsiteY11" fmla="*/ 428149 h 428148"/>
              <a:gd name="connsiteX12" fmla="*/ 601885 w 601884"/>
              <a:gd name="connsiteY12" fmla="*/ 148876 h 428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01884" h="428148">
                <a:moveTo>
                  <a:pt x="601885" y="148876"/>
                </a:moveTo>
                <a:lnTo>
                  <a:pt x="601885" y="0"/>
                </a:lnTo>
                <a:lnTo>
                  <a:pt x="210979" y="0"/>
                </a:lnTo>
                <a:lnTo>
                  <a:pt x="6191" y="0"/>
                </a:lnTo>
                <a:lnTo>
                  <a:pt x="0" y="74486"/>
                </a:lnTo>
                <a:lnTo>
                  <a:pt x="0" y="279178"/>
                </a:lnTo>
                <a:lnTo>
                  <a:pt x="43434" y="304038"/>
                </a:lnTo>
                <a:lnTo>
                  <a:pt x="93059" y="335090"/>
                </a:lnTo>
                <a:lnTo>
                  <a:pt x="179927" y="341281"/>
                </a:lnTo>
                <a:lnTo>
                  <a:pt x="210979" y="359855"/>
                </a:lnTo>
                <a:lnTo>
                  <a:pt x="310229" y="353663"/>
                </a:lnTo>
                <a:lnTo>
                  <a:pt x="601885" y="428149"/>
                </a:lnTo>
                <a:lnTo>
                  <a:pt x="601885" y="148876"/>
                </a:lnTo>
                <a:close/>
              </a:path>
            </a:pathLst>
          </a:custGeom>
          <a:solidFill>
            <a:srgbClr val="E6E7E8"/>
          </a:solidFill>
          <a:ln w="1143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BA0DC8B7-2CFC-90DB-320A-1E02D58026D7}"/>
              </a:ext>
            </a:extLst>
          </p:cNvPr>
          <p:cNvSpPr/>
          <p:nvPr/>
        </p:nvSpPr>
        <p:spPr>
          <a:xfrm>
            <a:off x="7591602" y="890473"/>
            <a:ext cx="527494" cy="242030"/>
          </a:xfrm>
          <a:custGeom>
            <a:avLst/>
            <a:gdLst>
              <a:gd name="connsiteX0" fmla="*/ 235839 w 527494"/>
              <a:gd name="connsiteY0" fmla="*/ 12383 h 242030"/>
              <a:gd name="connsiteX1" fmla="*/ 198596 w 527494"/>
              <a:gd name="connsiteY1" fmla="*/ 24860 h 242030"/>
              <a:gd name="connsiteX2" fmla="*/ 68294 w 527494"/>
              <a:gd name="connsiteY2" fmla="*/ 80677 h 242030"/>
              <a:gd name="connsiteX3" fmla="*/ 0 w 527494"/>
              <a:gd name="connsiteY3" fmla="*/ 161354 h 242030"/>
              <a:gd name="connsiteX4" fmla="*/ 117920 w 527494"/>
              <a:gd name="connsiteY4" fmla="*/ 161354 h 242030"/>
              <a:gd name="connsiteX5" fmla="*/ 124111 w 527494"/>
              <a:gd name="connsiteY5" fmla="*/ 235839 h 242030"/>
              <a:gd name="connsiteX6" fmla="*/ 192405 w 527494"/>
              <a:gd name="connsiteY6" fmla="*/ 242030 h 242030"/>
              <a:gd name="connsiteX7" fmla="*/ 242030 w 527494"/>
              <a:gd name="connsiteY7" fmla="*/ 210979 h 242030"/>
              <a:gd name="connsiteX8" fmla="*/ 359950 w 527494"/>
              <a:gd name="connsiteY8" fmla="*/ 130302 h 242030"/>
              <a:gd name="connsiteX9" fmla="*/ 372332 w 527494"/>
              <a:gd name="connsiteY9" fmla="*/ 86868 h 242030"/>
              <a:gd name="connsiteX10" fmla="*/ 527495 w 527494"/>
              <a:gd name="connsiteY10" fmla="*/ 55817 h 242030"/>
              <a:gd name="connsiteX11" fmla="*/ 508825 w 527494"/>
              <a:gd name="connsiteY11" fmla="*/ 12383 h 242030"/>
              <a:gd name="connsiteX12" fmla="*/ 397192 w 527494"/>
              <a:gd name="connsiteY12" fmla="*/ 0 h 242030"/>
              <a:gd name="connsiteX13" fmla="*/ 235839 w 527494"/>
              <a:gd name="connsiteY13" fmla="*/ 12383 h 242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27494" h="242030">
                <a:moveTo>
                  <a:pt x="235839" y="12383"/>
                </a:moveTo>
                <a:lnTo>
                  <a:pt x="198596" y="24860"/>
                </a:lnTo>
                <a:lnTo>
                  <a:pt x="68294" y="80677"/>
                </a:lnTo>
                <a:lnTo>
                  <a:pt x="0" y="161354"/>
                </a:lnTo>
                <a:lnTo>
                  <a:pt x="117920" y="161354"/>
                </a:lnTo>
                <a:lnTo>
                  <a:pt x="124111" y="235839"/>
                </a:lnTo>
                <a:lnTo>
                  <a:pt x="192405" y="242030"/>
                </a:lnTo>
                <a:lnTo>
                  <a:pt x="242030" y="210979"/>
                </a:lnTo>
                <a:lnTo>
                  <a:pt x="359950" y="130302"/>
                </a:lnTo>
                <a:lnTo>
                  <a:pt x="372332" y="86868"/>
                </a:lnTo>
                <a:lnTo>
                  <a:pt x="527495" y="55817"/>
                </a:lnTo>
                <a:lnTo>
                  <a:pt x="508825" y="12383"/>
                </a:lnTo>
                <a:lnTo>
                  <a:pt x="397192" y="0"/>
                </a:lnTo>
                <a:lnTo>
                  <a:pt x="235839" y="12383"/>
                </a:lnTo>
                <a:close/>
              </a:path>
            </a:pathLst>
          </a:custGeom>
          <a:solidFill>
            <a:srgbClr val="E6E7E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E984B40-F17A-5B1E-ECAB-E3F9D6202C6A}"/>
              </a:ext>
            </a:extLst>
          </p:cNvPr>
          <p:cNvSpPr/>
          <p:nvPr/>
        </p:nvSpPr>
        <p:spPr>
          <a:xfrm>
            <a:off x="9397352" y="1517218"/>
            <a:ext cx="440626" cy="440531"/>
          </a:xfrm>
          <a:custGeom>
            <a:avLst/>
            <a:gdLst>
              <a:gd name="connsiteX0" fmla="*/ 440627 w 440626"/>
              <a:gd name="connsiteY0" fmla="*/ 440531 h 440531"/>
              <a:gd name="connsiteX1" fmla="*/ 440627 w 440626"/>
              <a:gd name="connsiteY1" fmla="*/ 0 h 440531"/>
              <a:gd name="connsiteX2" fmla="*/ 304038 w 440626"/>
              <a:gd name="connsiteY2" fmla="*/ 55817 h 440531"/>
              <a:gd name="connsiteX3" fmla="*/ 167545 w 440626"/>
              <a:gd name="connsiteY3" fmla="*/ 49625 h 440531"/>
              <a:gd name="connsiteX4" fmla="*/ 74486 w 440626"/>
              <a:gd name="connsiteY4" fmla="*/ 62008 h 440531"/>
              <a:gd name="connsiteX5" fmla="*/ 0 w 440626"/>
              <a:gd name="connsiteY5" fmla="*/ 55817 h 440531"/>
              <a:gd name="connsiteX6" fmla="*/ 6191 w 440626"/>
              <a:gd name="connsiteY6" fmla="*/ 204788 h 440531"/>
              <a:gd name="connsiteX7" fmla="*/ 6191 w 440626"/>
              <a:gd name="connsiteY7" fmla="*/ 440531 h 440531"/>
              <a:gd name="connsiteX8" fmla="*/ 440627 w 440626"/>
              <a:gd name="connsiteY8" fmla="*/ 440531 h 440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0626" h="440531">
                <a:moveTo>
                  <a:pt x="440627" y="440531"/>
                </a:moveTo>
                <a:lnTo>
                  <a:pt x="440627" y="0"/>
                </a:lnTo>
                <a:lnTo>
                  <a:pt x="304038" y="55817"/>
                </a:lnTo>
                <a:lnTo>
                  <a:pt x="167545" y="49625"/>
                </a:lnTo>
                <a:lnTo>
                  <a:pt x="74486" y="62008"/>
                </a:lnTo>
                <a:lnTo>
                  <a:pt x="0" y="55817"/>
                </a:lnTo>
                <a:lnTo>
                  <a:pt x="6191" y="204788"/>
                </a:lnTo>
                <a:lnTo>
                  <a:pt x="6191" y="440531"/>
                </a:lnTo>
                <a:lnTo>
                  <a:pt x="440627" y="440531"/>
                </a:lnTo>
                <a:close/>
              </a:path>
            </a:pathLst>
          </a:custGeom>
          <a:solidFill>
            <a:srgbClr val="E6E7E8"/>
          </a:solidFill>
          <a:ln w="1143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E896EE47-77B7-9283-8FB8-625D5CD74F94}"/>
              </a:ext>
            </a:extLst>
          </p:cNvPr>
          <p:cNvSpPr/>
          <p:nvPr/>
        </p:nvSpPr>
        <p:spPr>
          <a:xfrm>
            <a:off x="7839823" y="1386915"/>
            <a:ext cx="688848" cy="794289"/>
          </a:xfrm>
          <a:custGeom>
            <a:avLst/>
            <a:gdLst>
              <a:gd name="connsiteX0" fmla="*/ 688848 w 688848"/>
              <a:gd name="connsiteY0" fmla="*/ 639128 h 794289"/>
              <a:gd name="connsiteX1" fmla="*/ 688848 w 688848"/>
              <a:gd name="connsiteY1" fmla="*/ 335090 h 794289"/>
              <a:gd name="connsiteX2" fmla="*/ 670179 w 688848"/>
              <a:gd name="connsiteY2" fmla="*/ 335090 h 794289"/>
              <a:gd name="connsiteX3" fmla="*/ 651605 w 688848"/>
              <a:gd name="connsiteY3" fmla="*/ 353663 h 794289"/>
              <a:gd name="connsiteX4" fmla="*/ 527495 w 688848"/>
              <a:gd name="connsiteY4" fmla="*/ 347472 h 794289"/>
              <a:gd name="connsiteX5" fmla="*/ 508825 w 688848"/>
              <a:gd name="connsiteY5" fmla="*/ 285464 h 794289"/>
              <a:gd name="connsiteX6" fmla="*/ 465487 w 688848"/>
              <a:gd name="connsiteY6" fmla="*/ 235744 h 794289"/>
              <a:gd name="connsiteX7" fmla="*/ 434435 w 688848"/>
              <a:gd name="connsiteY7" fmla="*/ 229553 h 794289"/>
              <a:gd name="connsiteX8" fmla="*/ 409575 w 688848"/>
              <a:gd name="connsiteY8" fmla="*/ 173736 h 794289"/>
              <a:gd name="connsiteX9" fmla="*/ 378524 w 688848"/>
              <a:gd name="connsiteY9" fmla="*/ 155162 h 794289"/>
              <a:gd name="connsiteX10" fmla="*/ 372332 w 688848"/>
              <a:gd name="connsiteY10" fmla="*/ 93059 h 794289"/>
              <a:gd name="connsiteX11" fmla="*/ 322707 w 688848"/>
              <a:gd name="connsiteY11" fmla="*/ 62008 h 794289"/>
              <a:gd name="connsiteX12" fmla="*/ 142780 w 688848"/>
              <a:gd name="connsiteY12" fmla="*/ 0 h 794289"/>
              <a:gd name="connsiteX13" fmla="*/ 49721 w 688848"/>
              <a:gd name="connsiteY13" fmla="*/ 0 h 794289"/>
              <a:gd name="connsiteX14" fmla="*/ 49721 w 688848"/>
              <a:gd name="connsiteY14" fmla="*/ 124111 h 794289"/>
              <a:gd name="connsiteX15" fmla="*/ 80677 w 688848"/>
              <a:gd name="connsiteY15" fmla="*/ 124111 h 794289"/>
              <a:gd name="connsiteX16" fmla="*/ 86868 w 688848"/>
              <a:gd name="connsiteY16" fmla="*/ 198596 h 794289"/>
              <a:gd name="connsiteX17" fmla="*/ 0 w 688848"/>
              <a:gd name="connsiteY17" fmla="*/ 204788 h 794289"/>
              <a:gd name="connsiteX18" fmla="*/ 0 w 688848"/>
              <a:gd name="connsiteY18" fmla="*/ 415766 h 794289"/>
              <a:gd name="connsiteX19" fmla="*/ 0 w 688848"/>
              <a:gd name="connsiteY19" fmla="*/ 564642 h 794289"/>
              <a:gd name="connsiteX20" fmla="*/ 347567 w 688848"/>
              <a:gd name="connsiteY20" fmla="*/ 564642 h 794289"/>
              <a:gd name="connsiteX21" fmla="*/ 347567 w 688848"/>
              <a:gd name="connsiteY21" fmla="*/ 794290 h 794289"/>
              <a:gd name="connsiteX22" fmla="*/ 521303 w 688848"/>
              <a:gd name="connsiteY22" fmla="*/ 794290 h 794289"/>
              <a:gd name="connsiteX23" fmla="*/ 589598 w 688848"/>
              <a:gd name="connsiteY23" fmla="*/ 794290 h 794289"/>
              <a:gd name="connsiteX24" fmla="*/ 595789 w 688848"/>
              <a:gd name="connsiteY24" fmla="*/ 639128 h 794289"/>
              <a:gd name="connsiteX25" fmla="*/ 688848 w 688848"/>
              <a:gd name="connsiteY25" fmla="*/ 639128 h 794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88848" h="794289">
                <a:moveTo>
                  <a:pt x="688848" y="639128"/>
                </a:moveTo>
                <a:lnTo>
                  <a:pt x="688848" y="335090"/>
                </a:lnTo>
                <a:lnTo>
                  <a:pt x="670179" y="335090"/>
                </a:lnTo>
                <a:lnTo>
                  <a:pt x="651605" y="353663"/>
                </a:lnTo>
                <a:lnTo>
                  <a:pt x="527495" y="347472"/>
                </a:lnTo>
                <a:lnTo>
                  <a:pt x="508825" y="285464"/>
                </a:lnTo>
                <a:lnTo>
                  <a:pt x="465487" y="235744"/>
                </a:lnTo>
                <a:lnTo>
                  <a:pt x="434435" y="229553"/>
                </a:lnTo>
                <a:lnTo>
                  <a:pt x="409575" y="173736"/>
                </a:lnTo>
                <a:lnTo>
                  <a:pt x="378524" y="155162"/>
                </a:lnTo>
                <a:lnTo>
                  <a:pt x="372332" y="93059"/>
                </a:lnTo>
                <a:lnTo>
                  <a:pt x="322707" y="62008"/>
                </a:lnTo>
                <a:lnTo>
                  <a:pt x="142780" y="0"/>
                </a:lnTo>
                <a:lnTo>
                  <a:pt x="49721" y="0"/>
                </a:lnTo>
                <a:lnTo>
                  <a:pt x="49721" y="124111"/>
                </a:lnTo>
                <a:lnTo>
                  <a:pt x="80677" y="124111"/>
                </a:lnTo>
                <a:lnTo>
                  <a:pt x="86868" y="198596"/>
                </a:lnTo>
                <a:lnTo>
                  <a:pt x="0" y="204788"/>
                </a:lnTo>
                <a:lnTo>
                  <a:pt x="0" y="415766"/>
                </a:lnTo>
                <a:lnTo>
                  <a:pt x="0" y="564642"/>
                </a:lnTo>
                <a:lnTo>
                  <a:pt x="347567" y="564642"/>
                </a:lnTo>
                <a:lnTo>
                  <a:pt x="347567" y="794290"/>
                </a:lnTo>
                <a:lnTo>
                  <a:pt x="521303" y="794290"/>
                </a:lnTo>
                <a:lnTo>
                  <a:pt x="589598" y="794290"/>
                </a:lnTo>
                <a:lnTo>
                  <a:pt x="595789" y="639128"/>
                </a:lnTo>
                <a:lnTo>
                  <a:pt x="688848" y="639128"/>
                </a:lnTo>
                <a:close/>
              </a:path>
            </a:pathLst>
          </a:custGeom>
          <a:solidFill>
            <a:srgbClr val="E6E7E8"/>
          </a:solidFill>
          <a:ln w="1143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79915660-607F-2106-7484-1FE6DE63EFFD}"/>
              </a:ext>
            </a:extLst>
          </p:cNvPr>
          <p:cNvSpPr/>
          <p:nvPr/>
        </p:nvSpPr>
        <p:spPr>
          <a:xfrm>
            <a:off x="6623671" y="1293856"/>
            <a:ext cx="694944" cy="583215"/>
          </a:xfrm>
          <a:custGeom>
            <a:avLst/>
            <a:gdLst>
              <a:gd name="connsiteX0" fmla="*/ 614267 w 694944"/>
              <a:gd name="connsiteY0" fmla="*/ 583216 h 583215"/>
              <a:gd name="connsiteX1" fmla="*/ 620459 w 694944"/>
              <a:gd name="connsiteY1" fmla="*/ 508825 h 583215"/>
              <a:gd name="connsiteX2" fmla="*/ 620459 w 694944"/>
              <a:gd name="connsiteY2" fmla="*/ 291656 h 583215"/>
              <a:gd name="connsiteX3" fmla="*/ 694944 w 694944"/>
              <a:gd name="connsiteY3" fmla="*/ 285369 h 583215"/>
              <a:gd name="connsiteX4" fmla="*/ 694944 w 694944"/>
              <a:gd name="connsiteY4" fmla="*/ 210979 h 583215"/>
              <a:gd name="connsiteX5" fmla="*/ 657701 w 694944"/>
              <a:gd name="connsiteY5" fmla="*/ 210979 h 583215"/>
              <a:gd name="connsiteX6" fmla="*/ 651510 w 694944"/>
              <a:gd name="connsiteY6" fmla="*/ 0 h 583215"/>
              <a:gd name="connsiteX7" fmla="*/ 595694 w 694944"/>
              <a:gd name="connsiteY7" fmla="*/ 12383 h 583215"/>
              <a:gd name="connsiteX8" fmla="*/ 502634 w 694944"/>
              <a:gd name="connsiteY8" fmla="*/ 24765 h 583215"/>
              <a:gd name="connsiteX9" fmla="*/ 440531 w 694944"/>
              <a:gd name="connsiteY9" fmla="*/ 99251 h 583215"/>
              <a:gd name="connsiteX10" fmla="*/ 341281 w 694944"/>
              <a:gd name="connsiteY10" fmla="*/ 142685 h 583215"/>
              <a:gd name="connsiteX11" fmla="*/ 254413 w 694944"/>
              <a:gd name="connsiteY11" fmla="*/ 136493 h 583215"/>
              <a:gd name="connsiteX12" fmla="*/ 217170 w 694944"/>
              <a:gd name="connsiteY12" fmla="*/ 155067 h 583215"/>
              <a:gd name="connsiteX13" fmla="*/ 62008 w 694944"/>
              <a:gd name="connsiteY13" fmla="*/ 167545 h 583215"/>
              <a:gd name="connsiteX14" fmla="*/ 0 w 694944"/>
              <a:gd name="connsiteY14" fmla="*/ 217170 h 583215"/>
              <a:gd name="connsiteX15" fmla="*/ 6191 w 694944"/>
              <a:gd name="connsiteY15" fmla="*/ 359855 h 583215"/>
              <a:gd name="connsiteX16" fmla="*/ 93059 w 694944"/>
              <a:gd name="connsiteY16" fmla="*/ 366046 h 583215"/>
              <a:gd name="connsiteX17" fmla="*/ 86868 w 694944"/>
              <a:gd name="connsiteY17" fmla="*/ 434340 h 583215"/>
              <a:gd name="connsiteX18" fmla="*/ 347472 w 694944"/>
              <a:gd name="connsiteY18" fmla="*/ 434340 h 583215"/>
              <a:gd name="connsiteX19" fmla="*/ 347472 w 694944"/>
              <a:gd name="connsiteY19" fmla="*/ 583216 h 583215"/>
              <a:gd name="connsiteX20" fmla="*/ 614267 w 694944"/>
              <a:gd name="connsiteY20" fmla="*/ 583216 h 583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94944" h="583215">
                <a:moveTo>
                  <a:pt x="614267" y="583216"/>
                </a:moveTo>
                <a:lnTo>
                  <a:pt x="620459" y="508825"/>
                </a:lnTo>
                <a:lnTo>
                  <a:pt x="620459" y="291656"/>
                </a:lnTo>
                <a:lnTo>
                  <a:pt x="694944" y="285369"/>
                </a:lnTo>
                <a:lnTo>
                  <a:pt x="694944" y="210979"/>
                </a:lnTo>
                <a:lnTo>
                  <a:pt x="657701" y="210979"/>
                </a:lnTo>
                <a:lnTo>
                  <a:pt x="651510" y="0"/>
                </a:lnTo>
                <a:lnTo>
                  <a:pt x="595694" y="12383"/>
                </a:lnTo>
                <a:lnTo>
                  <a:pt x="502634" y="24765"/>
                </a:lnTo>
                <a:lnTo>
                  <a:pt x="440531" y="99251"/>
                </a:lnTo>
                <a:lnTo>
                  <a:pt x="341281" y="142685"/>
                </a:lnTo>
                <a:lnTo>
                  <a:pt x="254413" y="136493"/>
                </a:lnTo>
                <a:lnTo>
                  <a:pt x="217170" y="155067"/>
                </a:lnTo>
                <a:lnTo>
                  <a:pt x="62008" y="167545"/>
                </a:lnTo>
                <a:lnTo>
                  <a:pt x="0" y="217170"/>
                </a:lnTo>
                <a:lnTo>
                  <a:pt x="6191" y="359855"/>
                </a:lnTo>
                <a:lnTo>
                  <a:pt x="93059" y="366046"/>
                </a:lnTo>
                <a:lnTo>
                  <a:pt x="86868" y="434340"/>
                </a:lnTo>
                <a:lnTo>
                  <a:pt x="347472" y="434340"/>
                </a:lnTo>
                <a:lnTo>
                  <a:pt x="347472" y="583216"/>
                </a:lnTo>
                <a:lnTo>
                  <a:pt x="614267" y="583216"/>
                </a:lnTo>
                <a:close/>
              </a:path>
            </a:pathLst>
          </a:custGeom>
          <a:solidFill>
            <a:srgbClr val="E6E7E8"/>
          </a:solidFill>
          <a:ln w="1143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2AAD26F3-F3CE-E0FD-C2C1-2702D4AA9BA0}"/>
              </a:ext>
            </a:extLst>
          </p:cNvPr>
          <p:cNvSpPr/>
          <p:nvPr/>
        </p:nvSpPr>
        <p:spPr>
          <a:xfrm>
            <a:off x="9837978" y="1498644"/>
            <a:ext cx="918400" cy="701135"/>
          </a:xfrm>
          <a:custGeom>
            <a:avLst/>
            <a:gdLst>
              <a:gd name="connsiteX0" fmla="*/ 0 w 918400"/>
              <a:gd name="connsiteY0" fmla="*/ 459105 h 701135"/>
              <a:gd name="connsiteX1" fmla="*/ 0 w 918400"/>
              <a:gd name="connsiteY1" fmla="*/ 18574 h 701135"/>
              <a:gd name="connsiteX2" fmla="*/ 68199 w 918400"/>
              <a:gd name="connsiteY2" fmla="*/ 12383 h 701135"/>
              <a:gd name="connsiteX3" fmla="*/ 198596 w 918400"/>
              <a:gd name="connsiteY3" fmla="*/ 0 h 701135"/>
              <a:gd name="connsiteX4" fmla="*/ 142684 w 918400"/>
              <a:gd name="connsiteY4" fmla="*/ 117824 h 701135"/>
              <a:gd name="connsiteX5" fmla="*/ 136493 w 918400"/>
              <a:gd name="connsiteY5" fmla="*/ 217170 h 701135"/>
              <a:gd name="connsiteX6" fmla="*/ 173736 w 918400"/>
              <a:gd name="connsiteY6" fmla="*/ 260604 h 701135"/>
              <a:gd name="connsiteX7" fmla="*/ 291655 w 918400"/>
              <a:gd name="connsiteY7" fmla="*/ 285369 h 701135"/>
              <a:gd name="connsiteX8" fmla="*/ 384715 w 918400"/>
              <a:gd name="connsiteY8" fmla="*/ 254318 h 701135"/>
              <a:gd name="connsiteX9" fmla="*/ 446722 w 918400"/>
              <a:gd name="connsiteY9" fmla="*/ 272987 h 701135"/>
              <a:gd name="connsiteX10" fmla="*/ 459105 w 918400"/>
              <a:gd name="connsiteY10" fmla="*/ 304038 h 701135"/>
              <a:gd name="connsiteX11" fmla="*/ 608076 w 918400"/>
              <a:gd name="connsiteY11" fmla="*/ 266795 h 701135"/>
              <a:gd name="connsiteX12" fmla="*/ 663988 w 918400"/>
              <a:gd name="connsiteY12" fmla="*/ 285369 h 701135"/>
              <a:gd name="connsiteX13" fmla="*/ 701135 w 918400"/>
              <a:gd name="connsiteY13" fmla="*/ 353663 h 701135"/>
              <a:gd name="connsiteX14" fmla="*/ 719804 w 918400"/>
              <a:gd name="connsiteY14" fmla="*/ 459105 h 701135"/>
              <a:gd name="connsiteX15" fmla="*/ 688753 w 918400"/>
              <a:gd name="connsiteY15" fmla="*/ 502539 h 701135"/>
              <a:gd name="connsiteX16" fmla="*/ 781812 w 918400"/>
              <a:gd name="connsiteY16" fmla="*/ 539782 h 701135"/>
              <a:gd name="connsiteX17" fmla="*/ 825246 w 918400"/>
              <a:gd name="connsiteY17" fmla="*/ 564642 h 701135"/>
              <a:gd name="connsiteX18" fmla="*/ 837724 w 918400"/>
              <a:gd name="connsiteY18" fmla="*/ 626650 h 701135"/>
              <a:gd name="connsiteX19" fmla="*/ 918400 w 918400"/>
              <a:gd name="connsiteY19" fmla="*/ 663893 h 701135"/>
              <a:gd name="connsiteX20" fmla="*/ 918400 w 918400"/>
              <a:gd name="connsiteY20" fmla="*/ 682561 h 701135"/>
              <a:gd name="connsiteX21" fmla="*/ 881158 w 918400"/>
              <a:gd name="connsiteY21" fmla="*/ 701135 h 701135"/>
              <a:gd name="connsiteX22" fmla="*/ 837724 w 918400"/>
              <a:gd name="connsiteY22" fmla="*/ 701135 h 701135"/>
              <a:gd name="connsiteX23" fmla="*/ 837724 w 918400"/>
              <a:gd name="connsiteY23" fmla="*/ 670084 h 701135"/>
              <a:gd name="connsiteX24" fmla="*/ 701135 w 918400"/>
              <a:gd name="connsiteY24" fmla="*/ 670084 h 701135"/>
              <a:gd name="connsiteX25" fmla="*/ 701135 w 918400"/>
              <a:gd name="connsiteY25" fmla="*/ 608076 h 701135"/>
              <a:gd name="connsiteX26" fmla="*/ 614267 w 918400"/>
              <a:gd name="connsiteY26" fmla="*/ 608076 h 701135"/>
              <a:gd name="connsiteX27" fmla="*/ 614267 w 918400"/>
              <a:gd name="connsiteY27" fmla="*/ 533591 h 701135"/>
              <a:gd name="connsiteX28" fmla="*/ 86868 w 918400"/>
              <a:gd name="connsiteY28" fmla="*/ 533591 h 701135"/>
              <a:gd name="connsiteX29" fmla="*/ 80677 w 918400"/>
              <a:gd name="connsiteY29" fmla="*/ 459105 h 701135"/>
              <a:gd name="connsiteX30" fmla="*/ 0 w 918400"/>
              <a:gd name="connsiteY30" fmla="*/ 459105 h 701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918400" h="701135">
                <a:moveTo>
                  <a:pt x="0" y="459105"/>
                </a:moveTo>
                <a:lnTo>
                  <a:pt x="0" y="18574"/>
                </a:lnTo>
                <a:lnTo>
                  <a:pt x="68199" y="12383"/>
                </a:lnTo>
                <a:lnTo>
                  <a:pt x="198596" y="0"/>
                </a:lnTo>
                <a:lnTo>
                  <a:pt x="142684" y="117824"/>
                </a:lnTo>
                <a:lnTo>
                  <a:pt x="136493" y="217170"/>
                </a:lnTo>
                <a:lnTo>
                  <a:pt x="173736" y="260604"/>
                </a:lnTo>
                <a:lnTo>
                  <a:pt x="291655" y="285369"/>
                </a:lnTo>
                <a:lnTo>
                  <a:pt x="384715" y="254318"/>
                </a:lnTo>
                <a:lnTo>
                  <a:pt x="446722" y="272987"/>
                </a:lnTo>
                <a:lnTo>
                  <a:pt x="459105" y="304038"/>
                </a:lnTo>
                <a:lnTo>
                  <a:pt x="608076" y="266795"/>
                </a:lnTo>
                <a:lnTo>
                  <a:pt x="663988" y="285369"/>
                </a:lnTo>
                <a:lnTo>
                  <a:pt x="701135" y="353663"/>
                </a:lnTo>
                <a:lnTo>
                  <a:pt x="719804" y="459105"/>
                </a:lnTo>
                <a:lnTo>
                  <a:pt x="688753" y="502539"/>
                </a:lnTo>
                <a:lnTo>
                  <a:pt x="781812" y="539782"/>
                </a:lnTo>
                <a:lnTo>
                  <a:pt x="825246" y="564642"/>
                </a:lnTo>
                <a:lnTo>
                  <a:pt x="837724" y="626650"/>
                </a:lnTo>
                <a:lnTo>
                  <a:pt x="918400" y="663893"/>
                </a:lnTo>
                <a:lnTo>
                  <a:pt x="918400" y="682561"/>
                </a:lnTo>
                <a:lnTo>
                  <a:pt x="881158" y="701135"/>
                </a:lnTo>
                <a:lnTo>
                  <a:pt x="837724" y="701135"/>
                </a:lnTo>
                <a:lnTo>
                  <a:pt x="837724" y="670084"/>
                </a:lnTo>
                <a:lnTo>
                  <a:pt x="701135" y="670084"/>
                </a:lnTo>
                <a:lnTo>
                  <a:pt x="701135" y="608076"/>
                </a:lnTo>
                <a:lnTo>
                  <a:pt x="614267" y="608076"/>
                </a:lnTo>
                <a:lnTo>
                  <a:pt x="614267" y="533591"/>
                </a:lnTo>
                <a:lnTo>
                  <a:pt x="86868" y="533591"/>
                </a:lnTo>
                <a:lnTo>
                  <a:pt x="80677" y="459105"/>
                </a:lnTo>
                <a:lnTo>
                  <a:pt x="0" y="459105"/>
                </a:lnTo>
                <a:close/>
              </a:path>
            </a:pathLst>
          </a:custGeom>
          <a:solidFill>
            <a:srgbClr val="E6E7E8"/>
          </a:solidFill>
          <a:ln w="1143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EF06ABD9-9743-1021-0D8E-35368D974B39}"/>
              </a:ext>
            </a:extLst>
          </p:cNvPr>
          <p:cNvSpPr/>
          <p:nvPr/>
        </p:nvSpPr>
        <p:spPr>
          <a:xfrm>
            <a:off x="8361127" y="2026043"/>
            <a:ext cx="620458" cy="533685"/>
          </a:xfrm>
          <a:custGeom>
            <a:avLst/>
            <a:gdLst>
              <a:gd name="connsiteX0" fmla="*/ 515017 w 620458"/>
              <a:gd name="connsiteY0" fmla="*/ 0 h 533685"/>
              <a:gd name="connsiteX1" fmla="*/ 167545 w 620458"/>
              <a:gd name="connsiteY1" fmla="*/ 0 h 533685"/>
              <a:gd name="connsiteX2" fmla="*/ 74485 w 620458"/>
              <a:gd name="connsiteY2" fmla="*/ 0 h 533685"/>
              <a:gd name="connsiteX3" fmla="*/ 68199 w 620458"/>
              <a:gd name="connsiteY3" fmla="*/ 155162 h 533685"/>
              <a:gd name="connsiteX4" fmla="*/ 0 w 620458"/>
              <a:gd name="connsiteY4" fmla="*/ 155162 h 533685"/>
              <a:gd name="connsiteX5" fmla="*/ 0 w 620458"/>
              <a:gd name="connsiteY5" fmla="*/ 229648 h 533685"/>
              <a:gd name="connsiteX6" fmla="*/ 31051 w 620458"/>
              <a:gd name="connsiteY6" fmla="*/ 229648 h 533685"/>
              <a:gd name="connsiteX7" fmla="*/ 31051 w 620458"/>
              <a:gd name="connsiteY7" fmla="*/ 533686 h 533685"/>
              <a:gd name="connsiteX8" fmla="*/ 80677 w 620458"/>
              <a:gd name="connsiteY8" fmla="*/ 533686 h 533685"/>
              <a:gd name="connsiteX9" fmla="*/ 99250 w 620458"/>
              <a:gd name="connsiteY9" fmla="*/ 496443 h 533685"/>
              <a:gd name="connsiteX10" fmla="*/ 173736 w 620458"/>
              <a:gd name="connsiteY10" fmla="*/ 397097 h 533685"/>
              <a:gd name="connsiteX11" fmla="*/ 198501 w 620458"/>
              <a:gd name="connsiteY11" fmla="*/ 390906 h 533685"/>
              <a:gd name="connsiteX12" fmla="*/ 204788 w 620458"/>
              <a:gd name="connsiteY12" fmla="*/ 316516 h 533685"/>
              <a:gd name="connsiteX13" fmla="*/ 281654 w 620458"/>
              <a:gd name="connsiteY13" fmla="*/ 220504 h 533685"/>
              <a:gd name="connsiteX14" fmla="*/ 294037 w 620458"/>
              <a:gd name="connsiteY14" fmla="*/ 226695 h 533685"/>
              <a:gd name="connsiteX15" fmla="*/ 272986 w 620458"/>
              <a:gd name="connsiteY15" fmla="*/ 291655 h 533685"/>
              <a:gd name="connsiteX16" fmla="*/ 279178 w 620458"/>
              <a:gd name="connsiteY16" fmla="*/ 403288 h 533685"/>
              <a:gd name="connsiteX17" fmla="*/ 359854 w 620458"/>
              <a:gd name="connsiteY17" fmla="*/ 378524 h 533685"/>
              <a:gd name="connsiteX18" fmla="*/ 415766 w 620458"/>
              <a:gd name="connsiteY18" fmla="*/ 304038 h 533685"/>
              <a:gd name="connsiteX19" fmla="*/ 405384 w 620458"/>
              <a:gd name="connsiteY19" fmla="*/ 254413 h 533685"/>
              <a:gd name="connsiteX20" fmla="*/ 508825 w 620458"/>
              <a:gd name="connsiteY20" fmla="*/ 279273 h 533685"/>
              <a:gd name="connsiteX21" fmla="*/ 546926 w 620458"/>
              <a:gd name="connsiteY21" fmla="*/ 221266 h 533685"/>
              <a:gd name="connsiteX22" fmla="*/ 571786 w 620458"/>
              <a:gd name="connsiteY22" fmla="*/ 246031 h 533685"/>
              <a:gd name="connsiteX23" fmla="*/ 546068 w 620458"/>
              <a:gd name="connsiteY23" fmla="*/ 328898 h 533685"/>
              <a:gd name="connsiteX24" fmla="*/ 496443 w 620458"/>
              <a:gd name="connsiteY24" fmla="*/ 341281 h 533685"/>
              <a:gd name="connsiteX25" fmla="*/ 483965 w 620458"/>
              <a:gd name="connsiteY25" fmla="*/ 397097 h 533685"/>
              <a:gd name="connsiteX26" fmla="*/ 459200 w 620458"/>
              <a:gd name="connsiteY26" fmla="*/ 409575 h 533685"/>
              <a:gd name="connsiteX27" fmla="*/ 453009 w 620458"/>
              <a:gd name="connsiteY27" fmla="*/ 440531 h 533685"/>
              <a:gd name="connsiteX28" fmla="*/ 521208 w 620458"/>
              <a:gd name="connsiteY28" fmla="*/ 471583 h 533685"/>
              <a:gd name="connsiteX29" fmla="*/ 527399 w 620458"/>
              <a:gd name="connsiteY29" fmla="*/ 428149 h 533685"/>
              <a:gd name="connsiteX30" fmla="*/ 552259 w 620458"/>
              <a:gd name="connsiteY30" fmla="*/ 397097 h 533685"/>
              <a:gd name="connsiteX31" fmla="*/ 589502 w 620458"/>
              <a:gd name="connsiteY31" fmla="*/ 384715 h 533685"/>
              <a:gd name="connsiteX32" fmla="*/ 620459 w 620458"/>
              <a:gd name="connsiteY32" fmla="*/ 353663 h 533685"/>
              <a:gd name="connsiteX33" fmla="*/ 601885 w 620458"/>
              <a:gd name="connsiteY33" fmla="*/ 6191 h 533685"/>
              <a:gd name="connsiteX34" fmla="*/ 515017 w 620458"/>
              <a:gd name="connsiteY34" fmla="*/ 0 h 533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620458" h="533685">
                <a:moveTo>
                  <a:pt x="515017" y="0"/>
                </a:moveTo>
                <a:lnTo>
                  <a:pt x="167545" y="0"/>
                </a:lnTo>
                <a:lnTo>
                  <a:pt x="74485" y="0"/>
                </a:lnTo>
                <a:lnTo>
                  <a:pt x="68199" y="155162"/>
                </a:lnTo>
                <a:lnTo>
                  <a:pt x="0" y="155162"/>
                </a:lnTo>
                <a:lnTo>
                  <a:pt x="0" y="229648"/>
                </a:lnTo>
                <a:lnTo>
                  <a:pt x="31051" y="229648"/>
                </a:lnTo>
                <a:lnTo>
                  <a:pt x="31051" y="533686"/>
                </a:lnTo>
                <a:lnTo>
                  <a:pt x="80677" y="533686"/>
                </a:lnTo>
                <a:lnTo>
                  <a:pt x="99250" y="496443"/>
                </a:lnTo>
                <a:lnTo>
                  <a:pt x="173736" y="397097"/>
                </a:lnTo>
                <a:lnTo>
                  <a:pt x="198501" y="390906"/>
                </a:lnTo>
                <a:lnTo>
                  <a:pt x="204788" y="316516"/>
                </a:lnTo>
                <a:lnTo>
                  <a:pt x="281654" y="220504"/>
                </a:lnTo>
                <a:lnTo>
                  <a:pt x="294037" y="226695"/>
                </a:lnTo>
                <a:lnTo>
                  <a:pt x="272986" y="291655"/>
                </a:lnTo>
                <a:lnTo>
                  <a:pt x="279178" y="403288"/>
                </a:lnTo>
                <a:lnTo>
                  <a:pt x="359854" y="378524"/>
                </a:lnTo>
                <a:lnTo>
                  <a:pt x="415766" y="304038"/>
                </a:lnTo>
                <a:lnTo>
                  <a:pt x="405384" y="254413"/>
                </a:lnTo>
                <a:lnTo>
                  <a:pt x="508825" y="279273"/>
                </a:lnTo>
                <a:lnTo>
                  <a:pt x="546926" y="221266"/>
                </a:lnTo>
                <a:lnTo>
                  <a:pt x="571786" y="246031"/>
                </a:lnTo>
                <a:lnTo>
                  <a:pt x="546068" y="328898"/>
                </a:lnTo>
                <a:lnTo>
                  <a:pt x="496443" y="341281"/>
                </a:lnTo>
                <a:lnTo>
                  <a:pt x="483965" y="397097"/>
                </a:lnTo>
                <a:lnTo>
                  <a:pt x="459200" y="409575"/>
                </a:lnTo>
                <a:lnTo>
                  <a:pt x="453009" y="440531"/>
                </a:lnTo>
                <a:lnTo>
                  <a:pt x="521208" y="471583"/>
                </a:lnTo>
                <a:lnTo>
                  <a:pt x="527399" y="428149"/>
                </a:lnTo>
                <a:lnTo>
                  <a:pt x="552259" y="397097"/>
                </a:lnTo>
                <a:lnTo>
                  <a:pt x="589502" y="384715"/>
                </a:lnTo>
                <a:lnTo>
                  <a:pt x="620459" y="353663"/>
                </a:lnTo>
                <a:lnTo>
                  <a:pt x="601885" y="6191"/>
                </a:lnTo>
                <a:lnTo>
                  <a:pt x="515017" y="0"/>
                </a:lnTo>
                <a:close/>
              </a:path>
            </a:pathLst>
          </a:custGeom>
          <a:solidFill>
            <a:srgbClr val="E6E7E8"/>
          </a:solidFill>
          <a:ln w="1143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8BFC0DE5-68DA-8FE1-DCFB-9760181BA4BD}"/>
              </a:ext>
            </a:extLst>
          </p:cNvPr>
          <p:cNvSpPr/>
          <p:nvPr/>
        </p:nvSpPr>
        <p:spPr>
          <a:xfrm>
            <a:off x="9397352" y="1957749"/>
            <a:ext cx="1278350" cy="335089"/>
          </a:xfrm>
          <a:custGeom>
            <a:avLst/>
            <a:gdLst>
              <a:gd name="connsiteX0" fmla="*/ 440627 w 1278350"/>
              <a:gd name="connsiteY0" fmla="*/ 0 h 335089"/>
              <a:gd name="connsiteX1" fmla="*/ 521303 w 1278350"/>
              <a:gd name="connsiteY1" fmla="*/ 0 h 335089"/>
              <a:gd name="connsiteX2" fmla="*/ 527495 w 1278350"/>
              <a:gd name="connsiteY2" fmla="*/ 74486 h 335089"/>
              <a:gd name="connsiteX3" fmla="*/ 1054894 w 1278350"/>
              <a:gd name="connsiteY3" fmla="*/ 74486 h 335089"/>
              <a:gd name="connsiteX4" fmla="*/ 1054894 w 1278350"/>
              <a:gd name="connsiteY4" fmla="*/ 148971 h 335089"/>
              <a:gd name="connsiteX5" fmla="*/ 1141762 w 1278350"/>
              <a:gd name="connsiteY5" fmla="*/ 148971 h 335089"/>
              <a:gd name="connsiteX6" fmla="*/ 1141762 w 1278350"/>
              <a:gd name="connsiteY6" fmla="*/ 210979 h 335089"/>
              <a:gd name="connsiteX7" fmla="*/ 1278350 w 1278350"/>
              <a:gd name="connsiteY7" fmla="*/ 210979 h 335089"/>
              <a:gd name="connsiteX8" fmla="*/ 1278350 w 1278350"/>
              <a:gd name="connsiteY8" fmla="*/ 242030 h 335089"/>
              <a:gd name="connsiteX9" fmla="*/ 1048703 w 1278350"/>
              <a:gd name="connsiteY9" fmla="*/ 226885 h 335089"/>
              <a:gd name="connsiteX10" fmla="*/ 1017746 w 1278350"/>
              <a:gd name="connsiteY10" fmla="*/ 200596 h 335089"/>
              <a:gd name="connsiteX11" fmla="*/ 945261 w 1278350"/>
              <a:gd name="connsiteY11" fmla="*/ 223456 h 335089"/>
              <a:gd name="connsiteX12" fmla="*/ 918020 w 1278350"/>
              <a:gd name="connsiteY12" fmla="*/ 196120 h 335089"/>
              <a:gd name="connsiteX13" fmla="*/ 821246 w 1278350"/>
              <a:gd name="connsiteY13" fmla="*/ 186214 h 335089"/>
              <a:gd name="connsiteX14" fmla="*/ 798862 w 1278350"/>
              <a:gd name="connsiteY14" fmla="*/ 284417 h 335089"/>
              <a:gd name="connsiteX15" fmla="*/ 802957 w 1278350"/>
              <a:gd name="connsiteY15" fmla="*/ 316516 h 335089"/>
              <a:gd name="connsiteX16" fmla="*/ 784288 w 1278350"/>
              <a:gd name="connsiteY16" fmla="*/ 335089 h 335089"/>
              <a:gd name="connsiteX17" fmla="*/ 736187 w 1278350"/>
              <a:gd name="connsiteY17" fmla="*/ 313849 h 335089"/>
              <a:gd name="connsiteX18" fmla="*/ 723995 w 1278350"/>
              <a:gd name="connsiteY18" fmla="*/ 284417 h 335089"/>
              <a:gd name="connsiteX19" fmla="*/ 663226 w 1278350"/>
              <a:gd name="connsiteY19" fmla="*/ 261366 h 335089"/>
              <a:gd name="connsiteX20" fmla="*/ 617030 w 1278350"/>
              <a:gd name="connsiteY20" fmla="*/ 201739 h 335089"/>
              <a:gd name="connsiteX21" fmla="*/ 533686 w 1278350"/>
              <a:gd name="connsiteY21" fmla="*/ 167545 h 335089"/>
              <a:gd name="connsiteX22" fmla="*/ 384715 w 1278350"/>
              <a:gd name="connsiteY22" fmla="*/ 136588 h 335089"/>
              <a:gd name="connsiteX23" fmla="*/ 266890 w 1278350"/>
              <a:gd name="connsiteY23" fmla="*/ 130302 h 335089"/>
              <a:gd name="connsiteX24" fmla="*/ 148971 w 1278350"/>
              <a:gd name="connsiteY24" fmla="*/ 229648 h 335089"/>
              <a:gd name="connsiteX25" fmla="*/ 0 w 1278350"/>
              <a:gd name="connsiteY25" fmla="*/ 235839 h 335089"/>
              <a:gd name="connsiteX26" fmla="*/ 6191 w 1278350"/>
              <a:gd name="connsiteY26" fmla="*/ 0 h 335089"/>
              <a:gd name="connsiteX27" fmla="*/ 440627 w 1278350"/>
              <a:gd name="connsiteY27" fmla="*/ 0 h 335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278350" h="335089">
                <a:moveTo>
                  <a:pt x="440627" y="0"/>
                </a:moveTo>
                <a:lnTo>
                  <a:pt x="521303" y="0"/>
                </a:lnTo>
                <a:lnTo>
                  <a:pt x="527495" y="74486"/>
                </a:lnTo>
                <a:lnTo>
                  <a:pt x="1054894" y="74486"/>
                </a:lnTo>
                <a:lnTo>
                  <a:pt x="1054894" y="148971"/>
                </a:lnTo>
                <a:lnTo>
                  <a:pt x="1141762" y="148971"/>
                </a:lnTo>
                <a:lnTo>
                  <a:pt x="1141762" y="210979"/>
                </a:lnTo>
                <a:lnTo>
                  <a:pt x="1278350" y="210979"/>
                </a:lnTo>
                <a:lnTo>
                  <a:pt x="1278350" y="242030"/>
                </a:lnTo>
                <a:lnTo>
                  <a:pt x="1048703" y="226885"/>
                </a:lnTo>
                <a:lnTo>
                  <a:pt x="1017746" y="200596"/>
                </a:lnTo>
                <a:lnTo>
                  <a:pt x="945261" y="223456"/>
                </a:lnTo>
                <a:lnTo>
                  <a:pt x="918020" y="196120"/>
                </a:lnTo>
                <a:lnTo>
                  <a:pt x="821246" y="186214"/>
                </a:lnTo>
                <a:lnTo>
                  <a:pt x="798862" y="284417"/>
                </a:lnTo>
                <a:lnTo>
                  <a:pt x="802957" y="316516"/>
                </a:lnTo>
                <a:lnTo>
                  <a:pt x="784288" y="335089"/>
                </a:lnTo>
                <a:lnTo>
                  <a:pt x="736187" y="313849"/>
                </a:lnTo>
                <a:lnTo>
                  <a:pt x="723995" y="284417"/>
                </a:lnTo>
                <a:lnTo>
                  <a:pt x="663226" y="261366"/>
                </a:lnTo>
                <a:lnTo>
                  <a:pt x="617030" y="201739"/>
                </a:lnTo>
                <a:lnTo>
                  <a:pt x="533686" y="167545"/>
                </a:lnTo>
                <a:lnTo>
                  <a:pt x="384715" y="136588"/>
                </a:lnTo>
                <a:lnTo>
                  <a:pt x="266890" y="130302"/>
                </a:lnTo>
                <a:lnTo>
                  <a:pt x="148971" y="229648"/>
                </a:lnTo>
                <a:lnTo>
                  <a:pt x="0" y="235839"/>
                </a:lnTo>
                <a:lnTo>
                  <a:pt x="6191" y="0"/>
                </a:lnTo>
                <a:lnTo>
                  <a:pt x="440627" y="0"/>
                </a:lnTo>
                <a:close/>
              </a:path>
            </a:pathLst>
          </a:custGeom>
          <a:solidFill>
            <a:srgbClr val="E6E7E8"/>
          </a:solidFill>
          <a:ln w="1143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216F1CC2-4EF5-E10E-1F0B-0A91B54A3143}"/>
              </a:ext>
            </a:extLst>
          </p:cNvPr>
          <p:cNvSpPr/>
          <p:nvPr/>
        </p:nvSpPr>
        <p:spPr>
          <a:xfrm>
            <a:off x="8001177" y="2181205"/>
            <a:ext cx="440626" cy="769429"/>
          </a:xfrm>
          <a:custGeom>
            <a:avLst/>
            <a:gdLst>
              <a:gd name="connsiteX0" fmla="*/ 186214 w 440626"/>
              <a:gd name="connsiteY0" fmla="*/ 0 h 769429"/>
              <a:gd name="connsiteX1" fmla="*/ 359950 w 440626"/>
              <a:gd name="connsiteY1" fmla="*/ 0 h 769429"/>
              <a:gd name="connsiteX2" fmla="*/ 359950 w 440626"/>
              <a:gd name="connsiteY2" fmla="*/ 74390 h 769429"/>
              <a:gd name="connsiteX3" fmla="*/ 391001 w 440626"/>
              <a:gd name="connsiteY3" fmla="*/ 74390 h 769429"/>
              <a:gd name="connsiteX4" fmla="*/ 391001 w 440626"/>
              <a:gd name="connsiteY4" fmla="*/ 378524 h 769429"/>
              <a:gd name="connsiteX5" fmla="*/ 440626 w 440626"/>
              <a:gd name="connsiteY5" fmla="*/ 378524 h 769429"/>
              <a:gd name="connsiteX6" fmla="*/ 366141 w 440626"/>
              <a:gd name="connsiteY6" fmla="*/ 527399 h 769429"/>
              <a:gd name="connsiteX7" fmla="*/ 217170 w 440626"/>
              <a:gd name="connsiteY7" fmla="*/ 713518 h 769429"/>
              <a:gd name="connsiteX8" fmla="*/ 210979 w 440626"/>
              <a:gd name="connsiteY8" fmla="*/ 769430 h 769429"/>
              <a:gd name="connsiteX9" fmla="*/ 105537 w 440626"/>
              <a:gd name="connsiteY9" fmla="*/ 701135 h 769429"/>
              <a:gd name="connsiteX10" fmla="*/ 105537 w 440626"/>
              <a:gd name="connsiteY10" fmla="*/ 645319 h 769429"/>
              <a:gd name="connsiteX11" fmla="*/ 142780 w 440626"/>
              <a:gd name="connsiteY11" fmla="*/ 595694 h 769429"/>
              <a:gd name="connsiteX12" fmla="*/ 148971 w 440626"/>
              <a:gd name="connsiteY12" fmla="*/ 552260 h 769429"/>
              <a:gd name="connsiteX13" fmla="*/ 136493 w 440626"/>
              <a:gd name="connsiteY13" fmla="*/ 527399 h 769429"/>
              <a:gd name="connsiteX14" fmla="*/ 18669 w 440626"/>
              <a:gd name="connsiteY14" fmla="*/ 552260 h 769429"/>
              <a:gd name="connsiteX15" fmla="*/ 0 w 440626"/>
              <a:gd name="connsiteY15" fmla="*/ 527399 h 769429"/>
              <a:gd name="connsiteX16" fmla="*/ 49625 w 440626"/>
              <a:gd name="connsiteY16" fmla="*/ 428149 h 769429"/>
              <a:gd name="connsiteX17" fmla="*/ 43434 w 440626"/>
              <a:gd name="connsiteY17" fmla="*/ 366046 h 769429"/>
              <a:gd name="connsiteX18" fmla="*/ 62103 w 440626"/>
              <a:gd name="connsiteY18" fmla="*/ 322612 h 769429"/>
              <a:gd name="connsiteX19" fmla="*/ 43434 w 440626"/>
              <a:gd name="connsiteY19" fmla="*/ 285369 h 769429"/>
              <a:gd name="connsiteX20" fmla="*/ 62103 w 440626"/>
              <a:gd name="connsiteY20" fmla="*/ 260604 h 769429"/>
              <a:gd name="connsiteX21" fmla="*/ 37243 w 440626"/>
              <a:gd name="connsiteY21" fmla="*/ 229553 h 769429"/>
              <a:gd name="connsiteX22" fmla="*/ 124111 w 440626"/>
              <a:gd name="connsiteY22" fmla="*/ 229553 h 769429"/>
              <a:gd name="connsiteX23" fmla="*/ 124111 w 440626"/>
              <a:gd name="connsiteY23" fmla="*/ 74390 h 769429"/>
              <a:gd name="connsiteX24" fmla="*/ 180023 w 440626"/>
              <a:gd name="connsiteY24" fmla="*/ 74390 h 769429"/>
              <a:gd name="connsiteX25" fmla="*/ 186214 w 440626"/>
              <a:gd name="connsiteY25" fmla="*/ 0 h 769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40626" h="769429">
                <a:moveTo>
                  <a:pt x="186214" y="0"/>
                </a:moveTo>
                <a:lnTo>
                  <a:pt x="359950" y="0"/>
                </a:lnTo>
                <a:lnTo>
                  <a:pt x="359950" y="74390"/>
                </a:lnTo>
                <a:lnTo>
                  <a:pt x="391001" y="74390"/>
                </a:lnTo>
                <a:lnTo>
                  <a:pt x="391001" y="378524"/>
                </a:lnTo>
                <a:lnTo>
                  <a:pt x="440626" y="378524"/>
                </a:lnTo>
                <a:lnTo>
                  <a:pt x="366141" y="527399"/>
                </a:lnTo>
                <a:lnTo>
                  <a:pt x="217170" y="713518"/>
                </a:lnTo>
                <a:lnTo>
                  <a:pt x="210979" y="769430"/>
                </a:lnTo>
                <a:lnTo>
                  <a:pt x="105537" y="701135"/>
                </a:lnTo>
                <a:lnTo>
                  <a:pt x="105537" y="645319"/>
                </a:lnTo>
                <a:lnTo>
                  <a:pt x="142780" y="595694"/>
                </a:lnTo>
                <a:lnTo>
                  <a:pt x="148971" y="552260"/>
                </a:lnTo>
                <a:lnTo>
                  <a:pt x="136493" y="527399"/>
                </a:lnTo>
                <a:lnTo>
                  <a:pt x="18669" y="552260"/>
                </a:lnTo>
                <a:lnTo>
                  <a:pt x="0" y="527399"/>
                </a:lnTo>
                <a:lnTo>
                  <a:pt x="49625" y="428149"/>
                </a:lnTo>
                <a:lnTo>
                  <a:pt x="43434" y="366046"/>
                </a:lnTo>
                <a:lnTo>
                  <a:pt x="62103" y="322612"/>
                </a:lnTo>
                <a:lnTo>
                  <a:pt x="43434" y="285369"/>
                </a:lnTo>
                <a:lnTo>
                  <a:pt x="62103" y="260604"/>
                </a:lnTo>
                <a:lnTo>
                  <a:pt x="37243" y="229553"/>
                </a:lnTo>
                <a:lnTo>
                  <a:pt x="124111" y="229553"/>
                </a:lnTo>
                <a:lnTo>
                  <a:pt x="124111" y="74390"/>
                </a:lnTo>
                <a:lnTo>
                  <a:pt x="180023" y="74390"/>
                </a:lnTo>
                <a:lnTo>
                  <a:pt x="186214" y="0"/>
                </a:lnTo>
                <a:close/>
              </a:path>
            </a:pathLst>
          </a:custGeom>
          <a:solidFill>
            <a:srgbClr val="E6E7E8"/>
          </a:solidFill>
          <a:ln w="1143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0E9B0E99-F8D4-D1C0-57C9-9AB410CB7D6B}"/>
              </a:ext>
            </a:extLst>
          </p:cNvPr>
          <p:cNvSpPr/>
          <p:nvPr/>
        </p:nvSpPr>
        <p:spPr>
          <a:xfrm>
            <a:off x="8876143" y="1722005"/>
            <a:ext cx="527399" cy="657701"/>
          </a:xfrm>
          <a:custGeom>
            <a:avLst/>
            <a:gdLst>
              <a:gd name="connsiteX0" fmla="*/ 527399 w 527399"/>
              <a:gd name="connsiteY0" fmla="*/ 235744 h 657701"/>
              <a:gd name="connsiteX1" fmla="*/ 527399 w 527399"/>
              <a:gd name="connsiteY1" fmla="*/ 0 h 657701"/>
              <a:gd name="connsiteX2" fmla="*/ 167545 w 527399"/>
              <a:gd name="connsiteY2" fmla="*/ 0 h 657701"/>
              <a:gd name="connsiteX3" fmla="*/ 167545 w 527399"/>
              <a:gd name="connsiteY3" fmla="*/ 148876 h 657701"/>
              <a:gd name="connsiteX4" fmla="*/ 0 w 527399"/>
              <a:gd name="connsiteY4" fmla="*/ 155162 h 657701"/>
              <a:gd name="connsiteX5" fmla="*/ 0 w 527399"/>
              <a:gd name="connsiteY5" fmla="*/ 304038 h 657701"/>
              <a:gd name="connsiteX6" fmla="*/ 86868 w 527399"/>
              <a:gd name="connsiteY6" fmla="*/ 310229 h 657701"/>
              <a:gd name="connsiteX7" fmla="*/ 105442 w 527399"/>
              <a:gd name="connsiteY7" fmla="*/ 657701 h 657701"/>
              <a:gd name="connsiteX8" fmla="*/ 155162 w 527399"/>
              <a:gd name="connsiteY8" fmla="*/ 626745 h 657701"/>
              <a:gd name="connsiteX9" fmla="*/ 192310 w 527399"/>
              <a:gd name="connsiteY9" fmla="*/ 626745 h 657701"/>
              <a:gd name="connsiteX10" fmla="*/ 210979 w 527399"/>
              <a:gd name="connsiteY10" fmla="*/ 583311 h 657701"/>
              <a:gd name="connsiteX11" fmla="*/ 223361 w 527399"/>
              <a:gd name="connsiteY11" fmla="*/ 521208 h 657701"/>
              <a:gd name="connsiteX12" fmla="*/ 260604 w 527399"/>
              <a:gd name="connsiteY12" fmla="*/ 490156 h 657701"/>
              <a:gd name="connsiteX13" fmla="*/ 366141 w 527399"/>
              <a:gd name="connsiteY13" fmla="*/ 471583 h 657701"/>
              <a:gd name="connsiteX14" fmla="*/ 428149 w 527399"/>
              <a:gd name="connsiteY14" fmla="*/ 477774 h 657701"/>
              <a:gd name="connsiteX15" fmla="*/ 490156 w 527399"/>
              <a:gd name="connsiteY15" fmla="*/ 496348 h 657701"/>
              <a:gd name="connsiteX16" fmla="*/ 521208 w 527399"/>
              <a:gd name="connsiteY16" fmla="*/ 471583 h 657701"/>
              <a:gd name="connsiteX17" fmla="*/ 527399 w 527399"/>
              <a:gd name="connsiteY17" fmla="*/ 235744 h 657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27399" h="657701">
                <a:moveTo>
                  <a:pt x="527399" y="235744"/>
                </a:moveTo>
                <a:lnTo>
                  <a:pt x="527399" y="0"/>
                </a:lnTo>
                <a:lnTo>
                  <a:pt x="167545" y="0"/>
                </a:lnTo>
                <a:lnTo>
                  <a:pt x="167545" y="148876"/>
                </a:lnTo>
                <a:lnTo>
                  <a:pt x="0" y="155162"/>
                </a:lnTo>
                <a:lnTo>
                  <a:pt x="0" y="304038"/>
                </a:lnTo>
                <a:lnTo>
                  <a:pt x="86868" y="310229"/>
                </a:lnTo>
                <a:lnTo>
                  <a:pt x="105442" y="657701"/>
                </a:lnTo>
                <a:lnTo>
                  <a:pt x="155162" y="626745"/>
                </a:lnTo>
                <a:lnTo>
                  <a:pt x="192310" y="626745"/>
                </a:lnTo>
                <a:lnTo>
                  <a:pt x="210979" y="583311"/>
                </a:lnTo>
                <a:lnTo>
                  <a:pt x="223361" y="521208"/>
                </a:lnTo>
                <a:lnTo>
                  <a:pt x="260604" y="490156"/>
                </a:lnTo>
                <a:lnTo>
                  <a:pt x="366141" y="471583"/>
                </a:lnTo>
                <a:lnTo>
                  <a:pt x="428149" y="477774"/>
                </a:lnTo>
                <a:lnTo>
                  <a:pt x="490156" y="496348"/>
                </a:lnTo>
                <a:lnTo>
                  <a:pt x="521208" y="471583"/>
                </a:lnTo>
                <a:lnTo>
                  <a:pt x="527399" y="235744"/>
                </a:lnTo>
                <a:close/>
              </a:path>
            </a:pathLst>
          </a:custGeom>
          <a:solidFill>
            <a:srgbClr val="E6E7E8"/>
          </a:solidFill>
          <a:ln w="1143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F8D2245F-2354-4C56-A090-A4E0DB913A9A}"/>
              </a:ext>
            </a:extLst>
          </p:cNvPr>
          <p:cNvSpPr/>
          <p:nvPr/>
        </p:nvSpPr>
        <p:spPr>
          <a:xfrm>
            <a:off x="9626999" y="4967363"/>
            <a:ext cx="328898" cy="304038"/>
          </a:xfrm>
          <a:custGeom>
            <a:avLst/>
            <a:gdLst>
              <a:gd name="connsiteX0" fmla="*/ 0 w 328898"/>
              <a:gd name="connsiteY0" fmla="*/ 6191 h 304038"/>
              <a:gd name="connsiteX1" fmla="*/ 167545 w 328898"/>
              <a:gd name="connsiteY1" fmla="*/ 0 h 304038"/>
              <a:gd name="connsiteX2" fmla="*/ 328899 w 328898"/>
              <a:gd name="connsiteY2" fmla="*/ 0 h 304038"/>
              <a:gd name="connsiteX3" fmla="*/ 328899 w 328898"/>
              <a:gd name="connsiteY3" fmla="*/ 297847 h 304038"/>
              <a:gd name="connsiteX4" fmla="*/ 179927 w 328898"/>
              <a:gd name="connsiteY4" fmla="*/ 304038 h 304038"/>
              <a:gd name="connsiteX5" fmla="*/ 6191 w 328898"/>
              <a:gd name="connsiteY5" fmla="*/ 304038 h 304038"/>
              <a:gd name="connsiteX6" fmla="*/ 0 w 328898"/>
              <a:gd name="connsiteY6" fmla="*/ 6191 h 304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8898" h="304038">
                <a:moveTo>
                  <a:pt x="0" y="6191"/>
                </a:moveTo>
                <a:lnTo>
                  <a:pt x="167545" y="0"/>
                </a:lnTo>
                <a:lnTo>
                  <a:pt x="328899" y="0"/>
                </a:lnTo>
                <a:lnTo>
                  <a:pt x="328899" y="297847"/>
                </a:lnTo>
                <a:lnTo>
                  <a:pt x="179927" y="304038"/>
                </a:lnTo>
                <a:lnTo>
                  <a:pt x="6191" y="304038"/>
                </a:lnTo>
                <a:lnTo>
                  <a:pt x="0" y="6191"/>
                </a:lnTo>
                <a:close/>
              </a:path>
            </a:pathLst>
          </a:custGeom>
          <a:solidFill>
            <a:srgbClr val="E6E7E8"/>
          </a:solidFill>
          <a:ln w="1143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072ED1F1-C3F4-FA70-144E-FCB959AA76E4}"/>
              </a:ext>
            </a:extLst>
          </p:cNvPr>
          <p:cNvSpPr/>
          <p:nvPr/>
        </p:nvSpPr>
        <p:spPr>
          <a:xfrm>
            <a:off x="8752033" y="5426468"/>
            <a:ext cx="403383" cy="415766"/>
          </a:xfrm>
          <a:custGeom>
            <a:avLst/>
            <a:gdLst>
              <a:gd name="connsiteX0" fmla="*/ 316421 w 403383"/>
              <a:gd name="connsiteY0" fmla="*/ 0 h 415766"/>
              <a:gd name="connsiteX1" fmla="*/ 124111 w 403383"/>
              <a:gd name="connsiteY1" fmla="*/ 322707 h 415766"/>
              <a:gd name="connsiteX2" fmla="*/ 0 w 403383"/>
              <a:gd name="connsiteY2" fmla="*/ 409575 h 415766"/>
              <a:gd name="connsiteX3" fmla="*/ 210979 w 403383"/>
              <a:gd name="connsiteY3" fmla="*/ 415766 h 415766"/>
              <a:gd name="connsiteX4" fmla="*/ 403384 w 403383"/>
              <a:gd name="connsiteY4" fmla="*/ 415766 h 415766"/>
              <a:gd name="connsiteX5" fmla="*/ 403384 w 403383"/>
              <a:gd name="connsiteY5" fmla="*/ 148971 h 415766"/>
              <a:gd name="connsiteX6" fmla="*/ 403384 w 403383"/>
              <a:gd name="connsiteY6" fmla="*/ 6191 h 415766"/>
              <a:gd name="connsiteX7" fmla="*/ 316421 w 403383"/>
              <a:gd name="connsiteY7" fmla="*/ 0 h 415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3383" h="415766">
                <a:moveTo>
                  <a:pt x="316421" y="0"/>
                </a:moveTo>
                <a:lnTo>
                  <a:pt x="124111" y="322707"/>
                </a:lnTo>
                <a:lnTo>
                  <a:pt x="0" y="409575"/>
                </a:lnTo>
                <a:lnTo>
                  <a:pt x="210979" y="415766"/>
                </a:lnTo>
                <a:lnTo>
                  <a:pt x="403384" y="415766"/>
                </a:lnTo>
                <a:lnTo>
                  <a:pt x="403384" y="148971"/>
                </a:lnTo>
                <a:lnTo>
                  <a:pt x="403384" y="6191"/>
                </a:lnTo>
                <a:lnTo>
                  <a:pt x="316421" y="0"/>
                </a:lnTo>
                <a:close/>
              </a:path>
            </a:pathLst>
          </a:custGeom>
          <a:solidFill>
            <a:srgbClr val="E6E7E8"/>
          </a:solidFill>
          <a:ln w="1143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66F75C27-7F7C-5584-F6CB-F0E0D814E741}"/>
              </a:ext>
            </a:extLst>
          </p:cNvPr>
          <p:cNvSpPr/>
          <p:nvPr/>
        </p:nvSpPr>
        <p:spPr>
          <a:xfrm>
            <a:off x="9806927" y="5569248"/>
            <a:ext cx="328898" cy="266795"/>
          </a:xfrm>
          <a:custGeom>
            <a:avLst/>
            <a:gdLst>
              <a:gd name="connsiteX0" fmla="*/ 0 w 328898"/>
              <a:gd name="connsiteY0" fmla="*/ 266795 h 266795"/>
              <a:gd name="connsiteX1" fmla="*/ 0 w 328898"/>
              <a:gd name="connsiteY1" fmla="*/ 0 h 266795"/>
              <a:gd name="connsiteX2" fmla="*/ 328898 w 328898"/>
              <a:gd name="connsiteY2" fmla="*/ 0 h 266795"/>
              <a:gd name="connsiteX3" fmla="*/ 322707 w 328898"/>
              <a:gd name="connsiteY3" fmla="*/ 260604 h 266795"/>
              <a:gd name="connsiteX4" fmla="*/ 62008 w 328898"/>
              <a:gd name="connsiteY4" fmla="*/ 266795 h 266795"/>
              <a:gd name="connsiteX5" fmla="*/ 0 w 328898"/>
              <a:gd name="connsiteY5" fmla="*/ 266795 h 266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8898" h="266795">
                <a:moveTo>
                  <a:pt x="0" y="266795"/>
                </a:moveTo>
                <a:lnTo>
                  <a:pt x="0" y="0"/>
                </a:lnTo>
                <a:lnTo>
                  <a:pt x="328898" y="0"/>
                </a:lnTo>
                <a:lnTo>
                  <a:pt x="322707" y="260604"/>
                </a:lnTo>
                <a:lnTo>
                  <a:pt x="62008" y="266795"/>
                </a:lnTo>
                <a:lnTo>
                  <a:pt x="0" y="266795"/>
                </a:lnTo>
                <a:close/>
              </a:path>
            </a:pathLst>
          </a:custGeom>
          <a:solidFill>
            <a:srgbClr val="E6E7E8"/>
          </a:solidFill>
          <a:ln w="1143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B3E28636-5D34-9A34-E0D5-4EC203B7B542}"/>
              </a:ext>
            </a:extLst>
          </p:cNvPr>
          <p:cNvSpPr/>
          <p:nvPr/>
        </p:nvSpPr>
        <p:spPr>
          <a:xfrm>
            <a:off x="9811308" y="5266448"/>
            <a:ext cx="409479" cy="304133"/>
          </a:xfrm>
          <a:custGeom>
            <a:avLst/>
            <a:gdLst>
              <a:gd name="connsiteX0" fmla="*/ 148876 w 409479"/>
              <a:gd name="connsiteY0" fmla="*/ 95 h 304133"/>
              <a:gd name="connsiteX1" fmla="*/ 400907 w 409479"/>
              <a:gd name="connsiteY1" fmla="*/ 95 h 304133"/>
              <a:gd name="connsiteX2" fmla="*/ 403384 w 409479"/>
              <a:gd name="connsiteY2" fmla="*/ 2476 h 304133"/>
              <a:gd name="connsiteX3" fmla="*/ 409480 w 409479"/>
              <a:gd name="connsiteY3" fmla="*/ 301657 h 304133"/>
              <a:gd name="connsiteX4" fmla="*/ 407003 w 409479"/>
              <a:gd name="connsiteY4" fmla="*/ 304133 h 304133"/>
              <a:gd name="connsiteX5" fmla="*/ 2477 w 409479"/>
              <a:gd name="connsiteY5" fmla="*/ 304133 h 304133"/>
              <a:gd name="connsiteX6" fmla="*/ 0 w 409479"/>
              <a:gd name="connsiteY6" fmla="*/ 301657 h 304133"/>
              <a:gd name="connsiteX7" fmla="*/ 0 w 409479"/>
              <a:gd name="connsiteY7" fmla="*/ 8572 h 304133"/>
              <a:gd name="connsiteX8" fmla="*/ 2381 w 409479"/>
              <a:gd name="connsiteY8" fmla="*/ 6096 h 304133"/>
              <a:gd name="connsiteX9" fmla="*/ 148971 w 409479"/>
              <a:gd name="connsiteY9" fmla="*/ 0 h 304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9479" h="304133">
                <a:moveTo>
                  <a:pt x="148876" y="95"/>
                </a:moveTo>
                <a:lnTo>
                  <a:pt x="400907" y="95"/>
                </a:lnTo>
                <a:cubicBezTo>
                  <a:pt x="402241" y="95"/>
                  <a:pt x="403288" y="1143"/>
                  <a:pt x="403384" y="2476"/>
                </a:cubicBezTo>
                <a:lnTo>
                  <a:pt x="409480" y="301657"/>
                </a:lnTo>
                <a:cubicBezTo>
                  <a:pt x="409480" y="302990"/>
                  <a:pt x="408432" y="304133"/>
                  <a:pt x="407003" y="304133"/>
                </a:cubicBezTo>
                <a:lnTo>
                  <a:pt x="2477" y="304133"/>
                </a:lnTo>
                <a:cubicBezTo>
                  <a:pt x="1143" y="304133"/>
                  <a:pt x="0" y="302990"/>
                  <a:pt x="0" y="301657"/>
                </a:cubicBezTo>
                <a:lnTo>
                  <a:pt x="0" y="8572"/>
                </a:lnTo>
                <a:cubicBezTo>
                  <a:pt x="0" y="7239"/>
                  <a:pt x="1048" y="6191"/>
                  <a:pt x="2381" y="6096"/>
                </a:cubicBezTo>
                <a:lnTo>
                  <a:pt x="148971" y="0"/>
                </a:lnTo>
                <a:close/>
              </a:path>
            </a:pathLst>
          </a:custGeom>
          <a:solidFill>
            <a:srgbClr val="E6E7E8"/>
          </a:solidFill>
          <a:ln w="1143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F21EE470-F957-83BA-EDDD-B7F0986A5B94}"/>
              </a:ext>
            </a:extLst>
          </p:cNvPr>
          <p:cNvSpPr/>
          <p:nvPr/>
        </p:nvSpPr>
        <p:spPr>
          <a:xfrm>
            <a:off x="9155417" y="5569248"/>
            <a:ext cx="335089" cy="272986"/>
          </a:xfrm>
          <a:custGeom>
            <a:avLst/>
            <a:gdLst>
              <a:gd name="connsiteX0" fmla="*/ 0 w 335089"/>
              <a:gd name="connsiteY0" fmla="*/ 272987 h 272986"/>
              <a:gd name="connsiteX1" fmla="*/ 0 w 335089"/>
              <a:gd name="connsiteY1" fmla="*/ 6191 h 272986"/>
              <a:gd name="connsiteX2" fmla="*/ 335089 w 335089"/>
              <a:gd name="connsiteY2" fmla="*/ 0 h 272986"/>
              <a:gd name="connsiteX3" fmla="*/ 335089 w 335089"/>
              <a:gd name="connsiteY3" fmla="*/ 272987 h 272986"/>
              <a:gd name="connsiteX4" fmla="*/ 124015 w 335089"/>
              <a:gd name="connsiteY4" fmla="*/ 266795 h 272986"/>
              <a:gd name="connsiteX5" fmla="*/ 0 w 335089"/>
              <a:gd name="connsiteY5" fmla="*/ 272987 h 272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5089" h="272986">
                <a:moveTo>
                  <a:pt x="0" y="272987"/>
                </a:moveTo>
                <a:lnTo>
                  <a:pt x="0" y="6191"/>
                </a:lnTo>
                <a:lnTo>
                  <a:pt x="335089" y="0"/>
                </a:lnTo>
                <a:lnTo>
                  <a:pt x="335089" y="272987"/>
                </a:lnTo>
                <a:lnTo>
                  <a:pt x="124015" y="266795"/>
                </a:lnTo>
                <a:lnTo>
                  <a:pt x="0" y="272987"/>
                </a:lnTo>
                <a:close/>
              </a:path>
            </a:pathLst>
          </a:custGeom>
          <a:solidFill>
            <a:srgbClr val="E6E7E8"/>
          </a:solidFill>
          <a:ln w="1143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3A7AE7FC-0E30-777F-18FD-04C646A7B70B}"/>
              </a:ext>
            </a:extLst>
          </p:cNvPr>
          <p:cNvSpPr/>
          <p:nvPr/>
        </p:nvSpPr>
        <p:spPr>
          <a:xfrm>
            <a:off x="9949611" y="3757307"/>
            <a:ext cx="341280" cy="304037"/>
          </a:xfrm>
          <a:custGeom>
            <a:avLst/>
            <a:gdLst>
              <a:gd name="connsiteX0" fmla="*/ 167545 w 341280"/>
              <a:gd name="connsiteY0" fmla="*/ 0 h 304037"/>
              <a:gd name="connsiteX1" fmla="*/ 341281 w 341280"/>
              <a:gd name="connsiteY1" fmla="*/ 0 h 304037"/>
              <a:gd name="connsiteX2" fmla="*/ 328898 w 341280"/>
              <a:gd name="connsiteY2" fmla="*/ 304038 h 304037"/>
              <a:gd name="connsiteX3" fmla="*/ 0 w 341280"/>
              <a:gd name="connsiteY3" fmla="*/ 304038 h 304037"/>
              <a:gd name="connsiteX4" fmla="*/ 0 w 341280"/>
              <a:gd name="connsiteY4" fmla="*/ 0 h 304037"/>
              <a:gd name="connsiteX5" fmla="*/ 167545 w 341280"/>
              <a:gd name="connsiteY5" fmla="*/ 0 h 304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1280" h="304037">
                <a:moveTo>
                  <a:pt x="167545" y="0"/>
                </a:moveTo>
                <a:lnTo>
                  <a:pt x="341281" y="0"/>
                </a:lnTo>
                <a:lnTo>
                  <a:pt x="328898" y="304038"/>
                </a:lnTo>
                <a:lnTo>
                  <a:pt x="0" y="304038"/>
                </a:lnTo>
                <a:lnTo>
                  <a:pt x="0" y="0"/>
                </a:lnTo>
                <a:lnTo>
                  <a:pt x="167545" y="0"/>
                </a:lnTo>
                <a:close/>
              </a:path>
            </a:pathLst>
          </a:custGeom>
          <a:solidFill>
            <a:srgbClr val="E6E7E8"/>
          </a:solidFill>
          <a:ln w="1143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75961F17-DD7F-2A8D-922E-4B601FA83075}"/>
              </a:ext>
            </a:extLst>
          </p:cNvPr>
          <p:cNvSpPr/>
          <p:nvPr/>
        </p:nvSpPr>
        <p:spPr>
          <a:xfrm>
            <a:off x="10129634" y="4657039"/>
            <a:ext cx="328802" cy="310324"/>
          </a:xfrm>
          <a:custGeom>
            <a:avLst/>
            <a:gdLst>
              <a:gd name="connsiteX0" fmla="*/ 316421 w 328802"/>
              <a:gd name="connsiteY0" fmla="*/ 0 h 310324"/>
              <a:gd name="connsiteX1" fmla="*/ 328803 w 328802"/>
              <a:gd name="connsiteY1" fmla="*/ 297847 h 310324"/>
              <a:gd name="connsiteX2" fmla="*/ 155067 w 328802"/>
              <a:gd name="connsiteY2" fmla="*/ 310324 h 310324"/>
              <a:gd name="connsiteX3" fmla="*/ 0 w 328802"/>
              <a:gd name="connsiteY3" fmla="*/ 304038 h 310324"/>
              <a:gd name="connsiteX4" fmla="*/ 0 w 328802"/>
              <a:gd name="connsiteY4" fmla="*/ 6191 h 310324"/>
              <a:gd name="connsiteX5" fmla="*/ 316421 w 328802"/>
              <a:gd name="connsiteY5" fmla="*/ 0 h 310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8802" h="310324">
                <a:moveTo>
                  <a:pt x="316421" y="0"/>
                </a:moveTo>
                <a:lnTo>
                  <a:pt x="328803" y="297847"/>
                </a:lnTo>
                <a:lnTo>
                  <a:pt x="155067" y="310324"/>
                </a:lnTo>
                <a:lnTo>
                  <a:pt x="0" y="304038"/>
                </a:lnTo>
                <a:lnTo>
                  <a:pt x="0" y="6191"/>
                </a:lnTo>
                <a:lnTo>
                  <a:pt x="316421" y="0"/>
                </a:lnTo>
                <a:close/>
              </a:path>
            </a:pathLst>
          </a:custGeom>
          <a:solidFill>
            <a:srgbClr val="E6E7E8"/>
          </a:solidFill>
          <a:ln w="1143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9E928A94-4952-C8CF-0385-6CAC723055AD}"/>
              </a:ext>
            </a:extLst>
          </p:cNvPr>
          <p:cNvSpPr/>
          <p:nvPr/>
        </p:nvSpPr>
        <p:spPr>
          <a:xfrm>
            <a:off x="9955898" y="4961076"/>
            <a:ext cx="335089" cy="304133"/>
          </a:xfrm>
          <a:custGeom>
            <a:avLst/>
            <a:gdLst>
              <a:gd name="connsiteX0" fmla="*/ 0 w 335089"/>
              <a:gd name="connsiteY0" fmla="*/ 6287 h 304133"/>
              <a:gd name="connsiteX1" fmla="*/ 173736 w 335089"/>
              <a:gd name="connsiteY1" fmla="*/ 0 h 304133"/>
              <a:gd name="connsiteX2" fmla="*/ 328803 w 335089"/>
              <a:gd name="connsiteY2" fmla="*/ 6287 h 304133"/>
              <a:gd name="connsiteX3" fmla="*/ 335089 w 335089"/>
              <a:gd name="connsiteY3" fmla="*/ 304133 h 304133"/>
              <a:gd name="connsiteX4" fmla="*/ 254413 w 335089"/>
              <a:gd name="connsiteY4" fmla="*/ 304133 h 304133"/>
              <a:gd name="connsiteX5" fmla="*/ 0 w 335089"/>
              <a:gd name="connsiteY5" fmla="*/ 304133 h 304133"/>
              <a:gd name="connsiteX6" fmla="*/ 0 w 335089"/>
              <a:gd name="connsiteY6" fmla="*/ 6287 h 304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089" h="304133">
                <a:moveTo>
                  <a:pt x="0" y="6287"/>
                </a:moveTo>
                <a:lnTo>
                  <a:pt x="173736" y="0"/>
                </a:lnTo>
                <a:lnTo>
                  <a:pt x="328803" y="6287"/>
                </a:lnTo>
                <a:lnTo>
                  <a:pt x="335089" y="304133"/>
                </a:lnTo>
                <a:lnTo>
                  <a:pt x="254413" y="304133"/>
                </a:lnTo>
                <a:lnTo>
                  <a:pt x="0" y="304133"/>
                </a:lnTo>
                <a:lnTo>
                  <a:pt x="0" y="6287"/>
                </a:lnTo>
                <a:close/>
              </a:path>
            </a:pathLst>
          </a:custGeom>
          <a:solidFill>
            <a:srgbClr val="E6E7E8"/>
          </a:solidFill>
          <a:ln w="1143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6640FE83-AC9F-55DD-2148-012011E31147}"/>
              </a:ext>
            </a:extLst>
          </p:cNvPr>
          <p:cNvSpPr/>
          <p:nvPr/>
        </p:nvSpPr>
        <p:spPr>
          <a:xfrm>
            <a:off x="10129634" y="5569248"/>
            <a:ext cx="328802" cy="316420"/>
          </a:xfrm>
          <a:custGeom>
            <a:avLst/>
            <a:gdLst>
              <a:gd name="connsiteX0" fmla="*/ 0 w 328802"/>
              <a:gd name="connsiteY0" fmla="*/ 260604 h 316420"/>
              <a:gd name="connsiteX1" fmla="*/ 24765 w 328802"/>
              <a:gd name="connsiteY1" fmla="*/ 316421 h 316420"/>
              <a:gd name="connsiteX2" fmla="*/ 304038 w 328802"/>
              <a:gd name="connsiteY2" fmla="*/ 310230 h 316420"/>
              <a:gd name="connsiteX3" fmla="*/ 322612 w 328802"/>
              <a:gd name="connsiteY3" fmla="*/ 310230 h 316420"/>
              <a:gd name="connsiteX4" fmla="*/ 328803 w 328802"/>
              <a:gd name="connsiteY4" fmla="*/ 0 h 316420"/>
              <a:gd name="connsiteX5" fmla="*/ 86868 w 328802"/>
              <a:gd name="connsiteY5" fmla="*/ 0 h 316420"/>
              <a:gd name="connsiteX6" fmla="*/ 6191 w 328802"/>
              <a:gd name="connsiteY6" fmla="*/ 0 h 316420"/>
              <a:gd name="connsiteX7" fmla="*/ 0 w 328802"/>
              <a:gd name="connsiteY7" fmla="*/ 260604 h 316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8802" h="316420">
                <a:moveTo>
                  <a:pt x="0" y="260604"/>
                </a:moveTo>
                <a:lnTo>
                  <a:pt x="24765" y="316421"/>
                </a:lnTo>
                <a:lnTo>
                  <a:pt x="304038" y="310230"/>
                </a:lnTo>
                <a:lnTo>
                  <a:pt x="322612" y="310230"/>
                </a:lnTo>
                <a:lnTo>
                  <a:pt x="328803" y="0"/>
                </a:lnTo>
                <a:lnTo>
                  <a:pt x="86868" y="0"/>
                </a:lnTo>
                <a:lnTo>
                  <a:pt x="6191" y="0"/>
                </a:lnTo>
                <a:lnTo>
                  <a:pt x="0" y="260604"/>
                </a:lnTo>
                <a:close/>
              </a:path>
            </a:pathLst>
          </a:custGeom>
          <a:solidFill>
            <a:srgbClr val="E6E7E8"/>
          </a:solidFill>
          <a:ln w="1143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BFC398F4-8F63-A95C-8D33-173AE72C6D42}"/>
              </a:ext>
            </a:extLst>
          </p:cNvPr>
          <p:cNvSpPr/>
          <p:nvPr/>
        </p:nvSpPr>
        <p:spPr>
          <a:xfrm>
            <a:off x="10284701" y="4954885"/>
            <a:ext cx="322707" cy="310324"/>
          </a:xfrm>
          <a:custGeom>
            <a:avLst/>
            <a:gdLst>
              <a:gd name="connsiteX0" fmla="*/ 0 w 322707"/>
              <a:gd name="connsiteY0" fmla="*/ 12478 h 310324"/>
              <a:gd name="connsiteX1" fmla="*/ 173736 w 322707"/>
              <a:gd name="connsiteY1" fmla="*/ 0 h 310324"/>
              <a:gd name="connsiteX2" fmla="*/ 316516 w 322707"/>
              <a:gd name="connsiteY2" fmla="*/ 0 h 310324"/>
              <a:gd name="connsiteX3" fmla="*/ 322707 w 322707"/>
              <a:gd name="connsiteY3" fmla="*/ 310325 h 310324"/>
              <a:gd name="connsiteX4" fmla="*/ 6287 w 322707"/>
              <a:gd name="connsiteY4" fmla="*/ 310325 h 310324"/>
              <a:gd name="connsiteX5" fmla="*/ 0 w 322707"/>
              <a:gd name="connsiteY5" fmla="*/ 12478 h 310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2707" h="310324">
                <a:moveTo>
                  <a:pt x="0" y="12478"/>
                </a:moveTo>
                <a:lnTo>
                  <a:pt x="173736" y="0"/>
                </a:lnTo>
                <a:lnTo>
                  <a:pt x="316516" y="0"/>
                </a:lnTo>
                <a:lnTo>
                  <a:pt x="322707" y="310325"/>
                </a:lnTo>
                <a:lnTo>
                  <a:pt x="6287" y="310325"/>
                </a:lnTo>
                <a:lnTo>
                  <a:pt x="0" y="12478"/>
                </a:lnTo>
                <a:close/>
              </a:path>
            </a:pathLst>
          </a:custGeom>
          <a:solidFill>
            <a:srgbClr val="E6E7E8"/>
          </a:solidFill>
          <a:ln w="1143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EADACCA6-9A25-51CB-F12E-FFAB2D8D2B8C}"/>
              </a:ext>
            </a:extLst>
          </p:cNvPr>
          <p:cNvSpPr/>
          <p:nvPr/>
        </p:nvSpPr>
        <p:spPr>
          <a:xfrm>
            <a:off x="9794544" y="4663230"/>
            <a:ext cx="335089" cy="304133"/>
          </a:xfrm>
          <a:custGeom>
            <a:avLst/>
            <a:gdLst>
              <a:gd name="connsiteX0" fmla="*/ 0 w 335089"/>
              <a:gd name="connsiteY0" fmla="*/ 0 h 304133"/>
              <a:gd name="connsiteX1" fmla="*/ 335089 w 335089"/>
              <a:gd name="connsiteY1" fmla="*/ 0 h 304133"/>
              <a:gd name="connsiteX2" fmla="*/ 335089 w 335089"/>
              <a:gd name="connsiteY2" fmla="*/ 297847 h 304133"/>
              <a:gd name="connsiteX3" fmla="*/ 161258 w 335089"/>
              <a:gd name="connsiteY3" fmla="*/ 304133 h 304133"/>
              <a:gd name="connsiteX4" fmla="*/ 0 w 335089"/>
              <a:gd name="connsiteY4" fmla="*/ 304133 h 304133"/>
              <a:gd name="connsiteX5" fmla="*/ 0 w 335089"/>
              <a:gd name="connsiteY5" fmla="*/ 0 h 304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5089" h="304133">
                <a:moveTo>
                  <a:pt x="0" y="0"/>
                </a:moveTo>
                <a:lnTo>
                  <a:pt x="335089" y="0"/>
                </a:lnTo>
                <a:lnTo>
                  <a:pt x="335089" y="297847"/>
                </a:lnTo>
                <a:lnTo>
                  <a:pt x="161258" y="304133"/>
                </a:lnTo>
                <a:lnTo>
                  <a:pt x="0" y="304133"/>
                </a:lnTo>
                <a:lnTo>
                  <a:pt x="0" y="0"/>
                </a:lnTo>
                <a:close/>
              </a:path>
            </a:pathLst>
          </a:custGeom>
          <a:solidFill>
            <a:srgbClr val="E6E7E8"/>
          </a:solidFill>
          <a:ln w="1143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51EC5E27-1766-7390-88C6-CF4CD0D8DE71}"/>
              </a:ext>
            </a:extLst>
          </p:cNvPr>
          <p:cNvSpPr/>
          <p:nvPr/>
        </p:nvSpPr>
        <p:spPr>
          <a:xfrm>
            <a:off x="10210310" y="5265210"/>
            <a:ext cx="409479" cy="304037"/>
          </a:xfrm>
          <a:custGeom>
            <a:avLst/>
            <a:gdLst>
              <a:gd name="connsiteX0" fmla="*/ 409480 w 409479"/>
              <a:gd name="connsiteY0" fmla="*/ 0 h 304037"/>
              <a:gd name="connsiteX1" fmla="*/ 403288 w 409479"/>
              <a:gd name="connsiteY1" fmla="*/ 304038 h 304037"/>
              <a:gd name="connsiteX2" fmla="*/ 248126 w 409479"/>
              <a:gd name="connsiteY2" fmla="*/ 304038 h 304037"/>
              <a:gd name="connsiteX3" fmla="*/ 6191 w 409479"/>
              <a:gd name="connsiteY3" fmla="*/ 304038 h 304037"/>
              <a:gd name="connsiteX4" fmla="*/ 0 w 409479"/>
              <a:gd name="connsiteY4" fmla="*/ 0 h 304037"/>
              <a:gd name="connsiteX5" fmla="*/ 80581 w 409479"/>
              <a:gd name="connsiteY5" fmla="*/ 0 h 304037"/>
              <a:gd name="connsiteX6" fmla="*/ 397097 w 409479"/>
              <a:gd name="connsiteY6" fmla="*/ 0 h 304037"/>
              <a:gd name="connsiteX7" fmla="*/ 409480 w 409479"/>
              <a:gd name="connsiteY7" fmla="*/ 0 h 304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9479" h="304037">
                <a:moveTo>
                  <a:pt x="409480" y="0"/>
                </a:moveTo>
                <a:lnTo>
                  <a:pt x="403288" y="304038"/>
                </a:lnTo>
                <a:lnTo>
                  <a:pt x="248126" y="304038"/>
                </a:lnTo>
                <a:lnTo>
                  <a:pt x="6191" y="304038"/>
                </a:lnTo>
                <a:lnTo>
                  <a:pt x="0" y="0"/>
                </a:lnTo>
                <a:lnTo>
                  <a:pt x="80581" y="0"/>
                </a:lnTo>
                <a:lnTo>
                  <a:pt x="397097" y="0"/>
                </a:lnTo>
                <a:lnTo>
                  <a:pt x="409480" y="0"/>
                </a:lnTo>
                <a:close/>
              </a:path>
            </a:pathLst>
          </a:custGeom>
          <a:solidFill>
            <a:srgbClr val="E6E7E8"/>
          </a:solidFill>
          <a:ln w="1143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AB54250A-2424-0E30-1489-F02A7375441A}"/>
              </a:ext>
            </a:extLst>
          </p:cNvPr>
          <p:cNvSpPr/>
          <p:nvPr/>
        </p:nvSpPr>
        <p:spPr>
          <a:xfrm>
            <a:off x="9482791" y="5271401"/>
            <a:ext cx="328517" cy="297846"/>
          </a:xfrm>
          <a:custGeom>
            <a:avLst/>
            <a:gdLst>
              <a:gd name="connsiteX0" fmla="*/ 324136 w 328517"/>
              <a:gd name="connsiteY0" fmla="*/ 0 h 297846"/>
              <a:gd name="connsiteX1" fmla="*/ 328517 w 328517"/>
              <a:gd name="connsiteY1" fmla="*/ 296704 h 297846"/>
              <a:gd name="connsiteX2" fmla="*/ 0 w 328517"/>
              <a:gd name="connsiteY2" fmla="*/ 297847 h 297846"/>
              <a:gd name="connsiteX3" fmla="*/ 0 w 328517"/>
              <a:gd name="connsiteY3" fmla="*/ 6191 h 297846"/>
              <a:gd name="connsiteX4" fmla="*/ 142685 w 328517"/>
              <a:gd name="connsiteY4" fmla="*/ 0 h 297846"/>
              <a:gd name="connsiteX5" fmla="*/ 324136 w 328517"/>
              <a:gd name="connsiteY5" fmla="*/ 0 h 297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8517" h="297846">
                <a:moveTo>
                  <a:pt x="324136" y="0"/>
                </a:moveTo>
                <a:lnTo>
                  <a:pt x="328517" y="296704"/>
                </a:lnTo>
                <a:lnTo>
                  <a:pt x="0" y="297847"/>
                </a:lnTo>
                <a:lnTo>
                  <a:pt x="0" y="6191"/>
                </a:lnTo>
                <a:lnTo>
                  <a:pt x="142685" y="0"/>
                </a:lnTo>
                <a:lnTo>
                  <a:pt x="324136" y="0"/>
                </a:lnTo>
                <a:close/>
              </a:path>
            </a:pathLst>
          </a:custGeom>
          <a:solidFill>
            <a:srgbClr val="E6E7E8"/>
          </a:solidFill>
          <a:ln w="1143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4D661CFC-09B8-9B53-7E07-DC14E924A709}"/>
              </a:ext>
            </a:extLst>
          </p:cNvPr>
          <p:cNvSpPr/>
          <p:nvPr/>
        </p:nvSpPr>
        <p:spPr>
          <a:xfrm>
            <a:off x="9465646" y="4514354"/>
            <a:ext cx="328898" cy="459105"/>
          </a:xfrm>
          <a:custGeom>
            <a:avLst/>
            <a:gdLst>
              <a:gd name="connsiteX0" fmla="*/ 155162 w 328898"/>
              <a:gd name="connsiteY0" fmla="*/ 0 h 459105"/>
              <a:gd name="connsiteX1" fmla="*/ 0 w 328898"/>
              <a:gd name="connsiteY1" fmla="*/ 6191 h 459105"/>
              <a:gd name="connsiteX2" fmla="*/ 0 w 328898"/>
              <a:gd name="connsiteY2" fmla="*/ 80677 h 459105"/>
              <a:gd name="connsiteX3" fmla="*/ 12382 w 328898"/>
              <a:gd name="connsiteY3" fmla="*/ 452914 h 459105"/>
              <a:gd name="connsiteX4" fmla="*/ 161353 w 328898"/>
              <a:gd name="connsiteY4" fmla="*/ 459105 h 459105"/>
              <a:gd name="connsiteX5" fmla="*/ 328898 w 328898"/>
              <a:gd name="connsiteY5" fmla="*/ 452914 h 459105"/>
              <a:gd name="connsiteX6" fmla="*/ 328898 w 328898"/>
              <a:gd name="connsiteY6" fmla="*/ 148876 h 459105"/>
              <a:gd name="connsiteX7" fmla="*/ 328898 w 328898"/>
              <a:gd name="connsiteY7" fmla="*/ 0 h 459105"/>
              <a:gd name="connsiteX8" fmla="*/ 155162 w 328898"/>
              <a:gd name="connsiteY8" fmla="*/ 0 h 459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8898" h="459105">
                <a:moveTo>
                  <a:pt x="155162" y="0"/>
                </a:moveTo>
                <a:lnTo>
                  <a:pt x="0" y="6191"/>
                </a:lnTo>
                <a:lnTo>
                  <a:pt x="0" y="80677"/>
                </a:lnTo>
                <a:lnTo>
                  <a:pt x="12382" y="452914"/>
                </a:lnTo>
                <a:lnTo>
                  <a:pt x="161353" y="459105"/>
                </a:lnTo>
                <a:lnTo>
                  <a:pt x="328898" y="452914"/>
                </a:lnTo>
                <a:lnTo>
                  <a:pt x="328898" y="148876"/>
                </a:lnTo>
                <a:lnTo>
                  <a:pt x="328898" y="0"/>
                </a:lnTo>
                <a:lnTo>
                  <a:pt x="155162" y="0"/>
                </a:lnTo>
                <a:close/>
              </a:path>
            </a:pathLst>
          </a:custGeom>
          <a:solidFill>
            <a:srgbClr val="E6E7E8"/>
          </a:solidFill>
          <a:ln w="1143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F02C11F2-A319-7C7B-8F47-B254A7C36485}"/>
              </a:ext>
            </a:extLst>
          </p:cNvPr>
          <p:cNvSpPr/>
          <p:nvPr/>
        </p:nvSpPr>
        <p:spPr>
          <a:xfrm>
            <a:off x="9285718" y="3751116"/>
            <a:ext cx="335089" cy="316420"/>
          </a:xfrm>
          <a:custGeom>
            <a:avLst/>
            <a:gdLst>
              <a:gd name="connsiteX0" fmla="*/ 335089 w 335089"/>
              <a:gd name="connsiteY0" fmla="*/ 6191 h 316420"/>
              <a:gd name="connsiteX1" fmla="*/ 155067 w 335089"/>
              <a:gd name="connsiteY1" fmla="*/ 0 h 316420"/>
              <a:gd name="connsiteX2" fmla="*/ 0 w 335089"/>
              <a:gd name="connsiteY2" fmla="*/ 6191 h 316420"/>
              <a:gd name="connsiteX3" fmla="*/ 0 w 335089"/>
              <a:gd name="connsiteY3" fmla="*/ 316421 h 316420"/>
              <a:gd name="connsiteX4" fmla="*/ 328803 w 335089"/>
              <a:gd name="connsiteY4" fmla="*/ 310229 h 316420"/>
              <a:gd name="connsiteX5" fmla="*/ 335089 w 335089"/>
              <a:gd name="connsiteY5" fmla="*/ 6191 h 316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5089" h="316420">
                <a:moveTo>
                  <a:pt x="335089" y="6191"/>
                </a:moveTo>
                <a:lnTo>
                  <a:pt x="155067" y="0"/>
                </a:lnTo>
                <a:lnTo>
                  <a:pt x="0" y="6191"/>
                </a:lnTo>
                <a:lnTo>
                  <a:pt x="0" y="316421"/>
                </a:lnTo>
                <a:lnTo>
                  <a:pt x="328803" y="310229"/>
                </a:lnTo>
                <a:lnTo>
                  <a:pt x="335089" y="6191"/>
                </a:lnTo>
                <a:close/>
              </a:path>
            </a:pathLst>
          </a:custGeom>
          <a:solidFill>
            <a:srgbClr val="E6E7E8"/>
          </a:solidFill>
          <a:ln w="1143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4C4EA060-05FB-5A48-9EAC-BED0313E7FC8}"/>
              </a:ext>
            </a:extLst>
          </p:cNvPr>
          <p:cNvSpPr/>
          <p:nvPr/>
        </p:nvSpPr>
        <p:spPr>
          <a:xfrm>
            <a:off x="10452245" y="5556770"/>
            <a:ext cx="415766" cy="322707"/>
          </a:xfrm>
          <a:custGeom>
            <a:avLst/>
            <a:gdLst>
              <a:gd name="connsiteX0" fmla="*/ 0 w 415766"/>
              <a:gd name="connsiteY0" fmla="*/ 322707 h 322707"/>
              <a:gd name="connsiteX1" fmla="*/ 6191 w 415766"/>
              <a:gd name="connsiteY1" fmla="*/ 12478 h 322707"/>
              <a:gd name="connsiteX2" fmla="*/ 161354 w 415766"/>
              <a:gd name="connsiteY2" fmla="*/ 12478 h 322707"/>
              <a:gd name="connsiteX3" fmla="*/ 415766 w 415766"/>
              <a:gd name="connsiteY3" fmla="*/ 0 h 322707"/>
              <a:gd name="connsiteX4" fmla="*/ 415766 w 415766"/>
              <a:gd name="connsiteY4" fmla="*/ 310324 h 322707"/>
              <a:gd name="connsiteX5" fmla="*/ 335089 w 415766"/>
              <a:gd name="connsiteY5" fmla="*/ 304133 h 322707"/>
              <a:gd name="connsiteX6" fmla="*/ 0 w 415766"/>
              <a:gd name="connsiteY6" fmla="*/ 322707 h 322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5766" h="322707">
                <a:moveTo>
                  <a:pt x="0" y="322707"/>
                </a:moveTo>
                <a:lnTo>
                  <a:pt x="6191" y="12478"/>
                </a:lnTo>
                <a:lnTo>
                  <a:pt x="161354" y="12478"/>
                </a:lnTo>
                <a:lnTo>
                  <a:pt x="415766" y="0"/>
                </a:lnTo>
                <a:lnTo>
                  <a:pt x="415766" y="310324"/>
                </a:lnTo>
                <a:lnTo>
                  <a:pt x="335089" y="304133"/>
                </a:lnTo>
                <a:lnTo>
                  <a:pt x="0" y="322707"/>
                </a:lnTo>
                <a:close/>
              </a:path>
            </a:pathLst>
          </a:custGeom>
          <a:solidFill>
            <a:srgbClr val="E6E7E8"/>
          </a:solidFill>
          <a:ln w="1143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2073705E-266B-CB61-690E-9D268922A4B4}"/>
              </a:ext>
            </a:extLst>
          </p:cNvPr>
          <p:cNvSpPr/>
          <p:nvPr/>
        </p:nvSpPr>
        <p:spPr>
          <a:xfrm>
            <a:off x="10601216" y="4954885"/>
            <a:ext cx="335089" cy="310324"/>
          </a:xfrm>
          <a:custGeom>
            <a:avLst/>
            <a:gdLst>
              <a:gd name="connsiteX0" fmla="*/ 0 w 335089"/>
              <a:gd name="connsiteY0" fmla="*/ 0 h 310324"/>
              <a:gd name="connsiteX1" fmla="*/ 167545 w 335089"/>
              <a:gd name="connsiteY1" fmla="*/ 0 h 310324"/>
              <a:gd name="connsiteX2" fmla="*/ 316420 w 335089"/>
              <a:gd name="connsiteY2" fmla="*/ 0 h 310324"/>
              <a:gd name="connsiteX3" fmla="*/ 335089 w 335089"/>
              <a:gd name="connsiteY3" fmla="*/ 304133 h 310324"/>
              <a:gd name="connsiteX4" fmla="*/ 18574 w 335089"/>
              <a:gd name="connsiteY4" fmla="*/ 310325 h 310324"/>
              <a:gd name="connsiteX5" fmla="*/ 6191 w 335089"/>
              <a:gd name="connsiteY5" fmla="*/ 310325 h 310324"/>
              <a:gd name="connsiteX6" fmla="*/ 0 w 335089"/>
              <a:gd name="connsiteY6" fmla="*/ 0 h 310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089" h="310324">
                <a:moveTo>
                  <a:pt x="0" y="0"/>
                </a:moveTo>
                <a:lnTo>
                  <a:pt x="167545" y="0"/>
                </a:lnTo>
                <a:lnTo>
                  <a:pt x="316420" y="0"/>
                </a:lnTo>
                <a:lnTo>
                  <a:pt x="335089" y="304133"/>
                </a:lnTo>
                <a:lnTo>
                  <a:pt x="18574" y="310325"/>
                </a:lnTo>
                <a:lnTo>
                  <a:pt x="6191" y="310325"/>
                </a:lnTo>
                <a:lnTo>
                  <a:pt x="0" y="0"/>
                </a:lnTo>
                <a:close/>
              </a:path>
            </a:pathLst>
          </a:custGeom>
          <a:solidFill>
            <a:srgbClr val="E6E7E8"/>
          </a:solidFill>
          <a:ln w="1143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823DCA82-05E9-C61E-C8BE-83C5DB2B7EA7}"/>
              </a:ext>
            </a:extLst>
          </p:cNvPr>
          <p:cNvSpPr/>
          <p:nvPr/>
        </p:nvSpPr>
        <p:spPr>
          <a:xfrm>
            <a:off x="11327212" y="4849444"/>
            <a:ext cx="260603" cy="384714"/>
          </a:xfrm>
          <a:custGeom>
            <a:avLst/>
            <a:gdLst>
              <a:gd name="connsiteX0" fmla="*/ 0 w 260603"/>
              <a:gd name="connsiteY0" fmla="*/ 6191 h 384714"/>
              <a:gd name="connsiteX1" fmla="*/ 18669 w 260603"/>
              <a:gd name="connsiteY1" fmla="*/ 384715 h 384714"/>
              <a:gd name="connsiteX2" fmla="*/ 161354 w 260603"/>
              <a:gd name="connsiteY2" fmla="*/ 378523 h 384714"/>
              <a:gd name="connsiteX3" fmla="*/ 198597 w 260603"/>
              <a:gd name="connsiteY3" fmla="*/ 223361 h 384714"/>
              <a:gd name="connsiteX4" fmla="*/ 260604 w 260603"/>
              <a:gd name="connsiteY4" fmla="*/ 198596 h 384714"/>
              <a:gd name="connsiteX5" fmla="*/ 248221 w 260603"/>
              <a:gd name="connsiteY5" fmla="*/ 0 h 384714"/>
              <a:gd name="connsiteX6" fmla="*/ 80677 w 260603"/>
              <a:gd name="connsiteY6" fmla="*/ 0 h 384714"/>
              <a:gd name="connsiteX7" fmla="*/ 0 w 260603"/>
              <a:gd name="connsiteY7" fmla="*/ 6191 h 384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0603" h="384714">
                <a:moveTo>
                  <a:pt x="0" y="6191"/>
                </a:moveTo>
                <a:lnTo>
                  <a:pt x="18669" y="384715"/>
                </a:lnTo>
                <a:lnTo>
                  <a:pt x="161354" y="378523"/>
                </a:lnTo>
                <a:lnTo>
                  <a:pt x="198597" y="223361"/>
                </a:lnTo>
                <a:lnTo>
                  <a:pt x="260604" y="198596"/>
                </a:lnTo>
                <a:lnTo>
                  <a:pt x="248221" y="0"/>
                </a:lnTo>
                <a:lnTo>
                  <a:pt x="80677" y="0"/>
                </a:lnTo>
                <a:lnTo>
                  <a:pt x="0" y="6191"/>
                </a:lnTo>
                <a:close/>
              </a:path>
            </a:pathLst>
          </a:custGeom>
          <a:solidFill>
            <a:srgbClr val="E6E7E8"/>
          </a:solidFill>
          <a:ln w="1143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74FB6FEE-3DE9-CE59-DAFB-49BA0F15E5F2}"/>
              </a:ext>
            </a:extLst>
          </p:cNvPr>
          <p:cNvSpPr/>
          <p:nvPr/>
        </p:nvSpPr>
        <p:spPr>
          <a:xfrm>
            <a:off x="9062262" y="3453269"/>
            <a:ext cx="378523" cy="304038"/>
          </a:xfrm>
          <a:custGeom>
            <a:avLst/>
            <a:gdLst>
              <a:gd name="connsiteX0" fmla="*/ 378523 w 378523"/>
              <a:gd name="connsiteY0" fmla="*/ 297847 h 304038"/>
              <a:gd name="connsiteX1" fmla="*/ 378523 w 378523"/>
              <a:gd name="connsiteY1" fmla="*/ 0 h 304038"/>
              <a:gd name="connsiteX2" fmla="*/ 99346 w 378523"/>
              <a:gd name="connsiteY2" fmla="*/ 0 h 304038"/>
              <a:gd name="connsiteX3" fmla="*/ 74486 w 378523"/>
              <a:gd name="connsiteY3" fmla="*/ 136493 h 304038"/>
              <a:gd name="connsiteX4" fmla="*/ 31051 w 378523"/>
              <a:gd name="connsiteY4" fmla="*/ 192310 h 304038"/>
              <a:gd name="connsiteX5" fmla="*/ 0 w 378523"/>
              <a:gd name="connsiteY5" fmla="*/ 297847 h 304038"/>
              <a:gd name="connsiteX6" fmla="*/ 223456 w 378523"/>
              <a:gd name="connsiteY6" fmla="*/ 304038 h 304038"/>
              <a:gd name="connsiteX7" fmla="*/ 378523 w 378523"/>
              <a:gd name="connsiteY7" fmla="*/ 297847 h 304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8523" h="304038">
                <a:moveTo>
                  <a:pt x="378523" y="297847"/>
                </a:moveTo>
                <a:lnTo>
                  <a:pt x="378523" y="0"/>
                </a:lnTo>
                <a:lnTo>
                  <a:pt x="99346" y="0"/>
                </a:lnTo>
                <a:lnTo>
                  <a:pt x="74486" y="136493"/>
                </a:lnTo>
                <a:lnTo>
                  <a:pt x="31051" y="192310"/>
                </a:lnTo>
                <a:lnTo>
                  <a:pt x="0" y="297847"/>
                </a:lnTo>
                <a:lnTo>
                  <a:pt x="223456" y="304038"/>
                </a:lnTo>
                <a:lnTo>
                  <a:pt x="378523" y="297847"/>
                </a:lnTo>
                <a:close/>
              </a:path>
            </a:pathLst>
          </a:custGeom>
          <a:solidFill>
            <a:srgbClr val="E6E7E8"/>
          </a:solidFill>
          <a:ln w="1143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5ED4247E-9D83-392F-197E-F92F2FB6391D}"/>
              </a:ext>
            </a:extLst>
          </p:cNvPr>
          <p:cNvSpPr/>
          <p:nvPr/>
        </p:nvSpPr>
        <p:spPr>
          <a:xfrm>
            <a:off x="8963011" y="3751116"/>
            <a:ext cx="322707" cy="316420"/>
          </a:xfrm>
          <a:custGeom>
            <a:avLst/>
            <a:gdLst>
              <a:gd name="connsiteX0" fmla="*/ 322707 w 322707"/>
              <a:gd name="connsiteY0" fmla="*/ 316421 h 316420"/>
              <a:gd name="connsiteX1" fmla="*/ 322707 w 322707"/>
              <a:gd name="connsiteY1" fmla="*/ 6191 h 316420"/>
              <a:gd name="connsiteX2" fmla="*/ 99251 w 322707"/>
              <a:gd name="connsiteY2" fmla="*/ 0 h 316420"/>
              <a:gd name="connsiteX3" fmla="*/ 0 w 322707"/>
              <a:gd name="connsiteY3" fmla="*/ 117920 h 316420"/>
              <a:gd name="connsiteX4" fmla="*/ 49625 w 322707"/>
              <a:gd name="connsiteY4" fmla="*/ 198501 h 316420"/>
              <a:gd name="connsiteX5" fmla="*/ 62008 w 322707"/>
              <a:gd name="connsiteY5" fmla="*/ 310229 h 316420"/>
              <a:gd name="connsiteX6" fmla="*/ 322707 w 322707"/>
              <a:gd name="connsiteY6" fmla="*/ 316421 h 316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2707" h="316420">
                <a:moveTo>
                  <a:pt x="322707" y="316421"/>
                </a:moveTo>
                <a:lnTo>
                  <a:pt x="322707" y="6191"/>
                </a:lnTo>
                <a:lnTo>
                  <a:pt x="99251" y="0"/>
                </a:lnTo>
                <a:lnTo>
                  <a:pt x="0" y="117920"/>
                </a:lnTo>
                <a:lnTo>
                  <a:pt x="49625" y="198501"/>
                </a:lnTo>
                <a:lnTo>
                  <a:pt x="62008" y="310229"/>
                </a:lnTo>
                <a:lnTo>
                  <a:pt x="322707" y="316421"/>
                </a:lnTo>
                <a:close/>
              </a:path>
            </a:pathLst>
          </a:custGeom>
          <a:solidFill>
            <a:srgbClr val="E6E7E8"/>
          </a:solidFill>
          <a:ln w="1143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A2E96B98-AC5D-5A16-E90A-939B25F2272C}"/>
              </a:ext>
            </a:extLst>
          </p:cNvPr>
          <p:cNvSpPr/>
          <p:nvPr/>
        </p:nvSpPr>
        <p:spPr>
          <a:xfrm>
            <a:off x="9614522" y="4061345"/>
            <a:ext cx="335089" cy="304038"/>
          </a:xfrm>
          <a:custGeom>
            <a:avLst/>
            <a:gdLst>
              <a:gd name="connsiteX0" fmla="*/ 0 w 335089"/>
              <a:gd name="connsiteY0" fmla="*/ 0 h 304038"/>
              <a:gd name="connsiteX1" fmla="*/ 335089 w 335089"/>
              <a:gd name="connsiteY1" fmla="*/ 0 h 304038"/>
              <a:gd name="connsiteX2" fmla="*/ 335089 w 335089"/>
              <a:gd name="connsiteY2" fmla="*/ 304038 h 304038"/>
              <a:gd name="connsiteX3" fmla="*/ 0 w 335089"/>
              <a:gd name="connsiteY3" fmla="*/ 304038 h 304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089" h="304038">
                <a:moveTo>
                  <a:pt x="0" y="0"/>
                </a:moveTo>
                <a:lnTo>
                  <a:pt x="335089" y="0"/>
                </a:lnTo>
                <a:lnTo>
                  <a:pt x="335089" y="304038"/>
                </a:lnTo>
                <a:lnTo>
                  <a:pt x="0" y="304038"/>
                </a:lnTo>
                <a:close/>
              </a:path>
            </a:pathLst>
          </a:custGeom>
          <a:solidFill>
            <a:srgbClr val="E6E7E8"/>
          </a:solidFill>
          <a:ln w="1143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8E6C9073-739B-466D-38E6-4DE1B23CCE26}"/>
              </a:ext>
            </a:extLst>
          </p:cNvPr>
          <p:cNvSpPr/>
          <p:nvPr/>
        </p:nvSpPr>
        <p:spPr>
          <a:xfrm>
            <a:off x="10868011" y="5544388"/>
            <a:ext cx="418242" cy="322706"/>
          </a:xfrm>
          <a:custGeom>
            <a:avLst/>
            <a:gdLst>
              <a:gd name="connsiteX0" fmla="*/ 0 w 418242"/>
              <a:gd name="connsiteY0" fmla="*/ 322707 h 322706"/>
              <a:gd name="connsiteX1" fmla="*/ 0 w 418242"/>
              <a:gd name="connsiteY1" fmla="*/ 12382 h 322706"/>
              <a:gd name="connsiteX2" fmla="*/ 161354 w 418242"/>
              <a:gd name="connsiteY2" fmla="*/ 6191 h 322706"/>
              <a:gd name="connsiteX3" fmla="*/ 335090 w 418242"/>
              <a:gd name="connsiteY3" fmla="*/ 0 h 322706"/>
              <a:gd name="connsiteX4" fmla="*/ 418243 w 418242"/>
              <a:gd name="connsiteY4" fmla="*/ 63341 h 322706"/>
              <a:gd name="connsiteX5" fmla="*/ 366141 w 418242"/>
              <a:gd name="connsiteY5" fmla="*/ 111728 h 322706"/>
              <a:gd name="connsiteX6" fmla="*/ 310229 w 418242"/>
              <a:gd name="connsiteY6" fmla="*/ 136493 h 322706"/>
              <a:gd name="connsiteX7" fmla="*/ 223361 w 418242"/>
              <a:gd name="connsiteY7" fmla="*/ 304038 h 322706"/>
              <a:gd name="connsiteX8" fmla="*/ 0 w 418242"/>
              <a:gd name="connsiteY8" fmla="*/ 322707 h 322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242" h="322706">
                <a:moveTo>
                  <a:pt x="0" y="322707"/>
                </a:moveTo>
                <a:lnTo>
                  <a:pt x="0" y="12382"/>
                </a:lnTo>
                <a:lnTo>
                  <a:pt x="161354" y="6191"/>
                </a:lnTo>
                <a:lnTo>
                  <a:pt x="335090" y="0"/>
                </a:lnTo>
                <a:lnTo>
                  <a:pt x="418243" y="63341"/>
                </a:lnTo>
                <a:lnTo>
                  <a:pt x="366141" y="111728"/>
                </a:lnTo>
                <a:lnTo>
                  <a:pt x="310229" y="136493"/>
                </a:lnTo>
                <a:lnTo>
                  <a:pt x="223361" y="304038"/>
                </a:lnTo>
                <a:lnTo>
                  <a:pt x="0" y="322707"/>
                </a:lnTo>
                <a:close/>
              </a:path>
            </a:pathLst>
          </a:custGeom>
          <a:solidFill>
            <a:srgbClr val="E6E7E8"/>
          </a:solidFill>
          <a:ln w="1143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4" name="Freeform: Shape 63">
            <a:extLst>
              <a:ext uri="{FF2B5EF4-FFF2-40B4-BE49-F238E27FC236}">
                <a16:creationId xmlns:a16="http://schemas.microsoft.com/office/drawing/2014/main" id="{242597F6-9250-DBD0-4F96-E9F71B38EE27}"/>
              </a:ext>
            </a:extLst>
          </p:cNvPr>
          <p:cNvSpPr/>
          <p:nvPr/>
        </p:nvSpPr>
        <p:spPr>
          <a:xfrm>
            <a:off x="9012637" y="4365383"/>
            <a:ext cx="453009" cy="304037"/>
          </a:xfrm>
          <a:custGeom>
            <a:avLst/>
            <a:gdLst>
              <a:gd name="connsiteX0" fmla="*/ 453009 w 453009"/>
              <a:gd name="connsiteY0" fmla="*/ 155162 h 304037"/>
              <a:gd name="connsiteX1" fmla="*/ 453009 w 453009"/>
              <a:gd name="connsiteY1" fmla="*/ 229648 h 304037"/>
              <a:gd name="connsiteX2" fmla="*/ 372333 w 453009"/>
              <a:gd name="connsiteY2" fmla="*/ 229648 h 304037"/>
              <a:gd name="connsiteX3" fmla="*/ 372333 w 453009"/>
              <a:gd name="connsiteY3" fmla="*/ 297847 h 304037"/>
              <a:gd name="connsiteX4" fmla="*/ 136493 w 453009"/>
              <a:gd name="connsiteY4" fmla="*/ 304038 h 304037"/>
              <a:gd name="connsiteX5" fmla="*/ 0 w 453009"/>
              <a:gd name="connsiteY5" fmla="*/ 0 h 304037"/>
              <a:gd name="connsiteX6" fmla="*/ 279273 w 453009"/>
              <a:gd name="connsiteY6" fmla="*/ 6191 h 304037"/>
              <a:gd name="connsiteX7" fmla="*/ 273082 w 453009"/>
              <a:gd name="connsiteY7" fmla="*/ 148971 h 304037"/>
              <a:gd name="connsiteX8" fmla="*/ 453009 w 453009"/>
              <a:gd name="connsiteY8" fmla="*/ 155162 h 304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3009" h="304037">
                <a:moveTo>
                  <a:pt x="453009" y="155162"/>
                </a:moveTo>
                <a:lnTo>
                  <a:pt x="453009" y="229648"/>
                </a:lnTo>
                <a:lnTo>
                  <a:pt x="372333" y="229648"/>
                </a:lnTo>
                <a:lnTo>
                  <a:pt x="372333" y="297847"/>
                </a:lnTo>
                <a:lnTo>
                  <a:pt x="136493" y="304038"/>
                </a:lnTo>
                <a:lnTo>
                  <a:pt x="0" y="0"/>
                </a:lnTo>
                <a:lnTo>
                  <a:pt x="279273" y="6191"/>
                </a:lnTo>
                <a:lnTo>
                  <a:pt x="273082" y="148971"/>
                </a:lnTo>
                <a:lnTo>
                  <a:pt x="453009" y="155162"/>
                </a:lnTo>
                <a:close/>
              </a:path>
            </a:pathLst>
          </a:custGeom>
          <a:solidFill>
            <a:srgbClr val="E6E7E8"/>
          </a:solidFill>
          <a:ln w="1143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3B741140-E56D-50EF-28A1-BCB4E939F2FE}"/>
              </a:ext>
            </a:extLst>
          </p:cNvPr>
          <p:cNvSpPr/>
          <p:nvPr/>
        </p:nvSpPr>
        <p:spPr>
          <a:xfrm>
            <a:off x="9285718" y="4061345"/>
            <a:ext cx="335089" cy="459200"/>
          </a:xfrm>
          <a:custGeom>
            <a:avLst/>
            <a:gdLst>
              <a:gd name="connsiteX0" fmla="*/ 0 w 335089"/>
              <a:gd name="connsiteY0" fmla="*/ 6191 h 459200"/>
              <a:gd name="connsiteX1" fmla="*/ 328803 w 335089"/>
              <a:gd name="connsiteY1" fmla="*/ 0 h 459200"/>
              <a:gd name="connsiteX2" fmla="*/ 328803 w 335089"/>
              <a:gd name="connsiteY2" fmla="*/ 304038 h 459200"/>
              <a:gd name="connsiteX3" fmla="*/ 335089 w 335089"/>
              <a:gd name="connsiteY3" fmla="*/ 453009 h 459200"/>
              <a:gd name="connsiteX4" fmla="*/ 179927 w 335089"/>
              <a:gd name="connsiteY4" fmla="*/ 459200 h 459200"/>
              <a:gd name="connsiteX5" fmla="*/ 0 w 335089"/>
              <a:gd name="connsiteY5" fmla="*/ 453009 h 459200"/>
              <a:gd name="connsiteX6" fmla="*/ 6191 w 335089"/>
              <a:gd name="connsiteY6" fmla="*/ 310229 h 459200"/>
              <a:gd name="connsiteX7" fmla="*/ 0 w 335089"/>
              <a:gd name="connsiteY7" fmla="*/ 6191 h 45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5089" h="459200">
                <a:moveTo>
                  <a:pt x="0" y="6191"/>
                </a:moveTo>
                <a:lnTo>
                  <a:pt x="328803" y="0"/>
                </a:lnTo>
                <a:lnTo>
                  <a:pt x="328803" y="304038"/>
                </a:lnTo>
                <a:lnTo>
                  <a:pt x="335089" y="453009"/>
                </a:lnTo>
                <a:lnTo>
                  <a:pt x="179927" y="459200"/>
                </a:lnTo>
                <a:lnTo>
                  <a:pt x="0" y="453009"/>
                </a:lnTo>
                <a:lnTo>
                  <a:pt x="6191" y="310229"/>
                </a:lnTo>
                <a:lnTo>
                  <a:pt x="0" y="6191"/>
                </a:lnTo>
                <a:close/>
              </a:path>
            </a:pathLst>
          </a:custGeom>
          <a:solidFill>
            <a:srgbClr val="E6E7E8"/>
          </a:solidFill>
          <a:ln w="1143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6" name="Freeform: Shape 65">
            <a:extLst>
              <a:ext uri="{FF2B5EF4-FFF2-40B4-BE49-F238E27FC236}">
                <a16:creationId xmlns:a16="http://schemas.microsoft.com/office/drawing/2014/main" id="{973BE7A8-CDC0-8E61-B369-4226AA1AFE24}"/>
              </a:ext>
            </a:extLst>
          </p:cNvPr>
          <p:cNvSpPr/>
          <p:nvPr/>
        </p:nvSpPr>
        <p:spPr>
          <a:xfrm>
            <a:off x="10917637" y="4855635"/>
            <a:ext cx="428244" cy="403383"/>
          </a:xfrm>
          <a:custGeom>
            <a:avLst/>
            <a:gdLst>
              <a:gd name="connsiteX0" fmla="*/ 0 w 428244"/>
              <a:gd name="connsiteY0" fmla="*/ 99250 h 403383"/>
              <a:gd name="connsiteX1" fmla="*/ 0 w 428244"/>
              <a:gd name="connsiteY1" fmla="*/ 18574 h 403383"/>
              <a:gd name="connsiteX2" fmla="*/ 161354 w 428244"/>
              <a:gd name="connsiteY2" fmla="*/ 6191 h 403383"/>
              <a:gd name="connsiteX3" fmla="*/ 409575 w 428244"/>
              <a:gd name="connsiteY3" fmla="*/ 0 h 403383"/>
              <a:gd name="connsiteX4" fmla="*/ 428244 w 428244"/>
              <a:gd name="connsiteY4" fmla="*/ 378523 h 403383"/>
              <a:gd name="connsiteX5" fmla="*/ 99346 w 428244"/>
              <a:gd name="connsiteY5" fmla="*/ 397097 h 403383"/>
              <a:gd name="connsiteX6" fmla="*/ 18669 w 428244"/>
              <a:gd name="connsiteY6" fmla="*/ 403384 h 403383"/>
              <a:gd name="connsiteX7" fmla="*/ 0 w 428244"/>
              <a:gd name="connsiteY7" fmla="*/ 99250 h 403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8244" h="403383">
                <a:moveTo>
                  <a:pt x="0" y="99250"/>
                </a:moveTo>
                <a:lnTo>
                  <a:pt x="0" y="18574"/>
                </a:lnTo>
                <a:lnTo>
                  <a:pt x="161354" y="6191"/>
                </a:lnTo>
                <a:lnTo>
                  <a:pt x="409575" y="0"/>
                </a:lnTo>
                <a:lnTo>
                  <a:pt x="428244" y="378523"/>
                </a:lnTo>
                <a:lnTo>
                  <a:pt x="99346" y="397097"/>
                </a:lnTo>
                <a:lnTo>
                  <a:pt x="18669" y="403384"/>
                </a:lnTo>
                <a:lnTo>
                  <a:pt x="0" y="99250"/>
                </a:lnTo>
                <a:close/>
              </a:path>
            </a:pathLst>
          </a:custGeom>
          <a:solidFill>
            <a:srgbClr val="E6E7E8"/>
          </a:solidFill>
          <a:ln w="1143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56789067-E882-4793-C642-8739A2C9E56D}"/>
              </a:ext>
            </a:extLst>
          </p:cNvPr>
          <p:cNvSpPr/>
          <p:nvPr/>
        </p:nvSpPr>
        <p:spPr>
          <a:xfrm>
            <a:off x="8956820" y="4061345"/>
            <a:ext cx="335089" cy="310229"/>
          </a:xfrm>
          <a:custGeom>
            <a:avLst/>
            <a:gdLst>
              <a:gd name="connsiteX0" fmla="*/ 328898 w 335089"/>
              <a:gd name="connsiteY0" fmla="*/ 6191 h 310229"/>
              <a:gd name="connsiteX1" fmla="*/ 335089 w 335089"/>
              <a:gd name="connsiteY1" fmla="*/ 310229 h 310229"/>
              <a:gd name="connsiteX2" fmla="*/ 55816 w 335089"/>
              <a:gd name="connsiteY2" fmla="*/ 304038 h 310229"/>
              <a:gd name="connsiteX3" fmla="*/ 0 w 335089"/>
              <a:gd name="connsiteY3" fmla="*/ 136493 h 310229"/>
              <a:gd name="connsiteX4" fmla="*/ 68199 w 335089"/>
              <a:gd name="connsiteY4" fmla="*/ 49625 h 310229"/>
              <a:gd name="connsiteX5" fmla="*/ 68199 w 335089"/>
              <a:gd name="connsiteY5" fmla="*/ 0 h 310229"/>
              <a:gd name="connsiteX6" fmla="*/ 328898 w 335089"/>
              <a:gd name="connsiteY6" fmla="*/ 6191 h 310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089" h="310229">
                <a:moveTo>
                  <a:pt x="328898" y="6191"/>
                </a:moveTo>
                <a:lnTo>
                  <a:pt x="335089" y="310229"/>
                </a:lnTo>
                <a:lnTo>
                  <a:pt x="55816" y="304038"/>
                </a:lnTo>
                <a:lnTo>
                  <a:pt x="0" y="136493"/>
                </a:lnTo>
                <a:lnTo>
                  <a:pt x="68199" y="49625"/>
                </a:lnTo>
                <a:lnTo>
                  <a:pt x="68199" y="0"/>
                </a:lnTo>
                <a:lnTo>
                  <a:pt x="328898" y="6191"/>
                </a:lnTo>
                <a:close/>
              </a:path>
            </a:pathLst>
          </a:custGeom>
          <a:solidFill>
            <a:srgbClr val="E6E7E8"/>
          </a:solidFill>
          <a:ln w="1143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8" name="Freeform: Shape 67">
            <a:extLst>
              <a:ext uri="{FF2B5EF4-FFF2-40B4-BE49-F238E27FC236}">
                <a16:creationId xmlns:a16="http://schemas.microsoft.com/office/drawing/2014/main" id="{082FCB47-AF19-E9F0-AC05-64DB58ABD03D}"/>
              </a:ext>
            </a:extLst>
          </p:cNvPr>
          <p:cNvSpPr/>
          <p:nvPr/>
        </p:nvSpPr>
        <p:spPr>
          <a:xfrm>
            <a:off x="9614521" y="3757307"/>
            <a:ext cx="335089" cy="304037"/>
          </a:xfrm>
          <a:custGeom>
            <a:avLst/>
            <a:gdLst>
              <a:gd name="connsiteX0" fmla="*/ 335090 w 335089"/>
              <a:gd name="connsiteY0" fmla="*/ 0 h 304037"/>
              <a:gd name="connsiteX1" fmla="*/ 173831 w 335089"/>
              <a:gd name="connsiteY1" fmla="*/ 0 h 304037"/>
              <a:gd name="connsiteX2" fmla="*/ 6287 w 335089"/>
              <a:gd name="connsiteY2" fmla="*/ 0 h 304037"/>
              <a:gd name="connsiteX3" fmla="*/ 0 w 335089"/>
              <a:gd name="connsiteY3" fmla="*/ 304038 h 304037"/>
              <a:gd name="connsiteX4" fmla="*/ 335090 w 335089"/>
              <a:gd name="connsiteY4" fmla="*/ 304038 h 304037"/>
              <a:gd name="connsiteX5" fmla="*/ 335090 w 335089"/>
              <a:gd name="connsiteY5" fmla="*/ 0 h 304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5089" h="304037">
                <a:moveTo>
                  <a:pt x="335090" y="0"/>
                </a:moveTo>
                <a:lnTo>
                  <a:pt x="173831" y="0"/>
                </a:lnTo>
                <a:lnTo>
                  <a:pt x="6287" y="0"/>
                </a:lnTo>
                <a:lnTo>
                  <a:pt x="0" y="304038"/>
                </a:lnTo>
                <a:lnTo>
                  <a:pt x="335090" y="304038"/>
                </a:lnTo>
                <a:lnTo>
                  <a:pt x="335090" y="0"/>
                </a:lnTo>
                <a:close/>
              </a:path>
            </a:pathLst>
          </a:custGeom>
          <a:solidFill>
            <a:srgbClr val="E6E7E8"/>
          </a:solidFill>
          <a:ln w="1143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9" name="Freeform: Shape 68">
            <a:extLst>
              <a:ext uri="{FF2B5EF4-FFF2-40B4-BE49-F238E27FC236}">
                <a16:creationId xmlns:a16="http://schemas.microsoft.com/office/drawing/2014/main" id="{E388746D-E1DC-B290-5057-636E9E2DDCCF}"/>
              </a:ext>
            </a:extLst>
          </p:cNvPr>
          <p:cNvSpPr/>
          <p:nvPr/>
        </p:nvSpPr>
        <p:spPr>
          <a:xfrm>
            <a:off x="9149130" y="4595031"/>
            <a:ext cx="328898" cy="372332"/>
          </a:xfrm>
          <a:custGeom>
            <a:avLst/>
            <a:gdLst>
              <a:gd name="connsiteX0" fmla="*/ 316516 w 328898"/>
              <a:gd name="connsiteY0" fmla="*/ 0 h 372332"/>
              <a:gd name="connsiteX1" fmla="*/ 328898 w 328898"/>
              <a:gd name="connsiteY1" fmla="*/ 372332 h 372332"/>
              <a:gd name="connsiteX2" fmla="*/ 37243 w 328898"/>
              <a:gd name="connsiteY2" fmla="*/ 372332 h 372332"/>
              <a:gd name="connsiteX3" fmla="*/ 0 w 328898"/>
              <a:gd name="connsiteY3" fmla="*/ 74390 h 372332"/>
              <a:gd name="connsiteX4" fmla="*/ 235839 w 328898"/>
              <a:gd name="connsiteY4" fmla="*/ 68199 h 372332"/>
              <a:gd name="connsiteX5" fmla="*/ 235839 w 328898"/>
              <a:gd name="connsiteY5" fmla="*/ 0 h 372332"/>
              <a:gd name="connsiteX6" fmla="*/ 316516 w 328898"/>
              <a:gd name="connsiteY6" fmla="*/ 0 h 372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8898" h="372332">
                <a:moveTo>
                  <a:pt x="316516" y="0"/>
                </a:moveTo>
                <a:lnTo>
                  <a:pt x="328898" y="372332"/>
                </a:lnTo>
                <a:lnTo>
                  <a:pt x="37243" y="372332"/>
                </a:lnTo>
                <a:lnTo>
                  <a:pt x="0" y="74390"/>
                </a:lnTo>
                <a:lnTo>
                  <a:pt x="235839" y="68199"/>
                </a:lnTo>
                <a:lnTo>
                  <a:pt x="235839" y="0"/>
                </a:lnTo>
                <a:lnTo>
                  <a:pt x="316516" y="0"/>
                </a:lnTo>
                <a:close/>
              </a:path>
            </a:pathLst>
          </a:custGeom>
          <a:solidFill>
            <a:srgbClr val="E6E7E8"/>
          </a:solidFill>
          <a:ln w="1143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CC709181-5E3A-BE58-BC72-38C5BF3ED0BB}"/>
              </a:ext>
            </a:extLst>
          </p:cNvPr>
          <p:cNvSpPr/>
          <p:nvPr/>
        </p:nvSpPr>
        <p:spPr>
          <a:xfrm>
            <a:off x="11395506" y="4607413"/>
            <a:ext cx="384714" cy="440531"/>
          </a:xfrm>
          <a:custGeom>
            <a:avLst/>
            <a:gdLst>
              <a:gd name="connsiteX0" fmla="*/ 0 w 384714"/>
              <a:gd name="connsiteY0" fmla="*/ 18574 h 440531"/>
              <a:gd name="connsiteX1" fmla="*/ 347472 w 384714"/>
              <a:gd name="connsiteY1" fmla="*/ 0 h 440531"/>
              <a:gd name="connsiteX2" fmla="*/ 384714 w 384714"/>
              <a:gd name="connsiteY2" fmla="*/ 155162 h 440531"/>
              <a:gd name="connsiteX3" fmla="*/ 347472 w 384714"/>
              <a:gd name="connsiteY3" fmla="*/ 223456 h 440531"/>
              <a:gd name="connsiteX4" fmla="*/ 322612 w 384714"/>
              <a:gd name="connsiteY4" fmla="*/ 440531 h 440531"/>
              <a:gd name="connsiteX5" fmla="*/ 192309 w 384714"/>
              <a:gd name="connsiteY5" fmla="*/ 440531 h 440531"/>
              <a:gd name="connsiteX6" fmla="*/ 179927 w 384714"/>
              <a:gd name="connsiteY6" fmla="*/ 242030 h 440531"/>
              <a:gd name="connsiteX7" fmla="*/ 12382 w 384714"/>
              <a:gd name="connsiteY7" fmla="*/ 242030 h 440531"/>
              <a:gd name="connsiteX8" fmla="*/ 0 w 384714"/>
              <a:gd name="connsiteY8" fmla="*/ 18574 h 440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4714" h="440531">
                <a:moveTo>
                  <a:pt x="0" y="18574"/>
                </a:moveTo>
                <a:lnTo>
                  <a:pt x="347472" y="0"/>
                </a:lnTo>
                <a:lnTo>
                  <a:pt x="384714" y="155162"/>
                </a:lnTo>
                <a:lnTo>
                  <a:pt x="347472" y="223456"/>
                </a:lnTo>
                <a:lnTo>
                  <a:pt x="322612" y="440531"/>
                </a:lnTo>
                <a:lnTo>
                  <a:pt x="192309" y="440531"/>
                </a:lnTo>
                <a:lnTo>
                  <a:pt x="179927" y="242030"/>
                </a:lnTo>
                <a:lnTo>
                  <a:pt x="12382" y="242030"/>
                </a:lnTo>
                <a:lnTo>
                  <a:pt x="0" y="18574"/>
                </a:lnTo>
                <a:close/>
              </a:path>
            </a:pathLst>
          </a:custGeom>
          <a:solidFill>
            <a:srgbClr val="E6E7E8"/>
          </a:solidFill>
          <a:ln w="1143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F530E290-9CE8-7556-34DE-233B1CEF3146}"/>
              </a:ext>
            </a:extLst>
          </p:cNvPr>
          <p:cNvSpPr/>
          <p:nvPr/>
        </p:nvSpPr>
        <p:spPr>
          <a:xfrm>
            <a:off x="9490506" y="5569248"/>
            <a:ext cx="316420" cy="272986"/>
          </a:xfrm>
          <a:custGeom>
            <a:avLst/>
            <a:gdLst>
              <a:gd name="connsiteX0" fmla="*/ 0 w 316420"/>
              <a:gd name="connsiteY0" fmla="*/ 272987 h 272986"/>
              <a:gd name="connsiteX1" fmla="*/ 0 w 316420"/>
              <a:gd name="connsiteY1" fmla="*/ 0 h 272986"/>
              <a:gd name="connsiteX2" fmla="*/ 316421 w 316420"/>
              <a:gd name="connsiteY2" fmla="*/ 0 h 272986"/>
              <a:gd name="connsiteX3" fmla="*/ 316421 w 316420"/>
              <a:gd name="connsiteY3" fmla="*/ 266795 h 272986"/>
              <a:gd name="connsiteX4" fmla="*/ 62008 w 316420"/>
              <a:gd name="connsiteY4" fmla="*/ 266795 h 272986"/>
              <a:gd name="connsiteX5" fmla="*/ 0 w 316420"/>
              <a:gd name="connsiteY5" fmla="*/ 272987 h 272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6420" h="272986">
                <a:moveTo>
                  <a:pt x="0" y="272987"/>
                </a:moveTo>
                <a:lnTo>
                  <a:pt x="0" y="0"/>
                </a:lnTo>
                <a:lnTo>
                  <a:pt x="316421" y="0"/>
                </a:lnTo>
                <a:lnTo>
                  <a:pt x="316421" y="266795"/>
                </a:lnTo>
                <a:lnTo>
                  <a:pt x="62008" y="266795"/>
                </a:lnTo>
                <a:lnTo>
                  <a:pt x="0" y="272987"/>
                </a:lnTo>
                <a:close/>
              </a:path>
            </a:pathLst>
          </a:custGeom>
          <a:solidFill>
            <a:srgbClr val="E6E7E8"/>
          </a:solidFill>
          <a:ln w="1143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2" name="Freeform: Shape 71">
            <a:extLst>
              <a:ext uri="{FF2B5EF4-FFF2-40B4-BE49-F238E27FC236}">
                <a16:creationId xmlns:a16="http://schemas.microsoft.com/office/drawing/2014/main" id="{6DC0207C-CC50-CEDB-60A2-DDDCBFDF0129}"/>
              </a:ext>
            </a:extLst>
          </p:cNvPr>
          <p:cNvSpPr/>
          <p:nvPr/>
        </p:nvSpPr>
        <p:spPr>
          <a:xfrm>
            <a:off x="9068549" y="5277592"/>
            <a:ext cx="421957" cy="297846"/>
          </a:xfrm>
          <a:custGeom>
            <a:avLst/>
            <a:gdLst>
              <a:gd name="connsiteX0" fmla="*/ 421957 w 421957"/>
              <a:gd name="connsiteY0" fmla="*/ 0 h 297846"/>
              <a:gd name="connsiteX1" fmla="*/ 421957 w 421957"/>
              <a:gd name="connsiteY1" fmla="*/ 291655 h 297846"/>
              <a:gd name="connsiteX2" fmla="*/ 86868 w 421957"/>
              <a:gd name="connsiteY2" fmla="*/ 297847 h 297846"/>
              <a:gd name="connsiteX3" fmla="*/ 86868 w 421957"/>
              <a:gd name="connsiteY3" fmla="*/ 155067 h 297846"/>
              <a:gd name="connsiteX4" fmla="*/ 0 w 421957"/>
              <a:gd name="connsiteY4" fmla="*/ 148876 h 297846"/>
              <a:gd name="connsiteX5" fmla="*/ 68199 w 421957"/>
              <a:gd name="connsiteY5" fmla="*/ 0 h 297846"/>
              <a:gd name="connsiteX6" fmla="*/ 421957 w 421957"/>
              <a:gd name="connsiteY6" fmla="*/ 0 h 297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1957" h="297846">
                <a:moveTo>
                  <a:pt x="421957" y="0"/>
                </a:moveTo>
                <a:lnTo>
                  <a:pt x="421957" y="291655"/>
                </a:lnTo>
                <a:lnTo>
                  <a:pt x="86868" y="297847"/>
                </a:lnTo>
                <a:lnTo>
                  <a:pt x="86868" y="155067"/>
                </a:lnTo>
                <a:lnTo>
                  <a:pt x="0" y="148876"/>
                </a:lnTo>
                <a:lnTo>
                  <a:pt x="68199" y="0"/>
                </a:lnTo>
                <a:lnTo>
                  <a:pt x="421957" y="0"/>
                </a:lnTo>
                <a:close/>
              </a:path>
            </a:pathLst>
          </a:custGeom>
          <a:solidFill>
            <a:srgbClr val="E6E7E8"/>
          </a:solidFill>
          <a:ln w="1143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844E84DE-E171-A35C-6C82-65D7218E99E1}"/>
              </a:ext>
            </a:extLst>
          </p:cNvPr>
          <p:cNvSpPr/>
          <p:nvPr/>
        </p:nvSpPr>
        <p:spPr>
          <a:xfrm>
            <a:off x="10613599" y="5252732"/>
            <a:ext cx="415766" cy="316515"/>
          </a:xfrm>
          <a:custGeom>
            <a:avLst/>
            <a:gdLst>
              <a:gd name="connsiteX0" fmla="*/ 403288 w 415766"/>
              <a:gd name="connsiteY0" fmla="*/ 0 h 316515"/>
              <a:gd name="connsiteX1" fmla="*/ 415766 w 415766"/>
              <a:gd name="connsiteY1" fmla="*/ 297847 h 316515"/>
              <a:gd name="connsiteX2" fmla="*/ 254413 w 415766"/>
              <a:gd name="connsiteY2" fmla="*/ 304133 h 316515"/>
              <a:gd name="connsiteX3" fmla="*/ 0 w 415766"/>
              <a:gd name="connsiteY3" fmla="*/ 316516 h 316515"/>
              <a:gd name="connsiteX4" fmla="*/ 6191 w 415766"/>
              <a:gd name="connsiteY4" fmla="*/ 12478 h 316515"/>
              <a:gd name="connsiteX5" fmla="*/ 322707 w 415766"/>
              <a:gd name="connsiteY5" fmla="*/ 6191 h 316515"/>
              <a:gd name="connsiteX6" fmla="*/ 403288 w 415766"/>
              <a:gd name="connsiteY6" fmla="*/ 0 h 316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5766" h="316515">
                <a:moveTo>
                  <a:pt x="403288" y="0"/>
                </a:moveTo>
                <a:lnTo>
                  <a:pt x="415766" y="297847"/>
                </a:lnTo>
                <a:lnTo>
                  <a:pt x="254413" y="304133"/>
                </a:lnTo>
                <a:lnTo>
                  <a:pt x="0" y="316516"/>
                </a:lnTo>
                <a:lnTo>
                  <a:pt x="6191" y="12478"/>
                </a:lnTo>
                <a:lnTo>
                  <a:pt x="322707" y="6191"/>
                </a:lnTo>
                <a:lnTo>
                  <a:pt x="403288" y="0"/>
                </a:lnTo>
                <a:close/>
              </a:path>
            </a:pathLst>
          </a:custGeom>
          <a:solidFill>
            <a:srgbClr val="E6E7E8"/>
          </a:solidFill>
          <a:ln w="1143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DC8D2684-86C6-4389-CE04-D63B140A7BC6}"/>
              </a:ext>
            </a:extLst>
          </p:cNvPr>
          <p:cNvSpPr/>
          <p:nvPr/>
        </p:nvSpPr>
        <p:spPr>
          <a:xfrm>
            <a:off x="11017453" y="5228529"/>
            <a:ext cx="468425" cy="355086"/>
          </a:xfrm>
          <a:custGeom>
            <a:avLst/>
            <a:gdLst>
              <a:gd name="connsiteX0" fmla="*/ 328428 w 468425"/>
              <a:gd name="connsiteY0" fmla="*/ 5629 h 355086"/>
              <a:gd name="connsiteX1" fmla="*/ 457778 w 468425"/>
              <a:gd name="connsiteY1" fmla="*/ 10 h 355086"/>
              <a:gd name="connsiteX2" fmla="*/ 468160 w 468425"/>
              <a:gd name="connsiteY2" fmla="*/ 12392 h 355086"/>
              <a:gd name="connsiteX3" fmla="*/ 459682 w 468425"/>
              <a:gd name="connsiteY3" fmla="*/ 50683 h 355086"/>
              <a:gd name="connsiteX4" fmla="*/ 454539 w 468425"/>
              <a:gd name="connsiteY4" fmla="*/ 57445 h 355086"/>
              <a:gd name="connsiteX5" fmla="*/ 301187 w 468425"/>
              <a:gd name="connsiteY5" fmla="*/ 140027 h 355086"/>
              <a:gd name="connsiteX6" fmla="*/ 296234 w 468425"/>
              <a:gd name="connsiteY6" fmla="*/ 146313 h 355086"/>
              <a:gd name="connsiteX7" fmla="*/ 254609 w 468425"/>
              <a:gd name="connsiteY7" fmla="*/ 294999 h 355086"/>
              <a:gd name="connsiteX8" fmla="*/ 254419 w 468425"/>
              <a:gd name="connsiteY8" fmla="*/ 299571 h 355086"/>
              <a:gd name="connsiteX9" fmla="*/ 262325 w 468425"/>
              <a:gd name="connsiteY9" fmla="*/ 343005 h 355086"/>
              <a:gd name="connsiteX10" fmla="*/ 246894 w 468425"/>
              <a:gd name="connsiteY10" fmla="*/ 353577 h 355086"/>
              <a:gd name="connsiteX11" fmla="*/ 188411 w 468425"/>
              <a:gd name="connsiteY11" fmla="*/ 317573 h 355086"/>
              <a:gd name="connsiteX12" fmla="*/ 182696 w 468425"/>
              <a:gd name="connsiteY12" fmla="*/ 316049 h 355086"/>
              <a:gd name="connsiteX13" fmla="*/ 22200 w 468425"/>
              <a:gd name="connsiteY13" fmla="*/ 321764 h 355086"/>
              <a:gd name="connsiteX14" fmla="*/ 11627 w 468425"/>
              <a:gd name="connsiteY14" fmla="*/ 311953 h 355086"/>
              <a:gd name="connsiteX15" fmla="*/ 6 w 468425"/>
              <a:gd name="connsiteY15" fmla="*/ 34300 h 355086"/>
              <a:gd name="connsiteX16" fmla="*/ 9626 w 468425"/>
              <a:gd name="connsiteY16" fmla="*/ 23632 h 355086"/>
              <a:gd name="connsiteX17" fmla="*/ 328428 w 468425"/>
              <a:gd name="connsiteY17" fmla="*/ 5534 h 355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8425" h="355086">
                <a:moveTo>
                  <a:pt x="328428" y="5629"/>
                </a:moveTo>
                <a:lnTo>
                  <a:pt x="457778" y="10"/>
                </a:lnTo>
                <a:cubicBezTo>
                  <a:pt x="464445" y="-276"/>
                  <a:pt x="469684" y="5915"/>
                  <a:pt x="468160" y="12392"/>
                </a:cubicBezTo>
                <a:lnTo>
                  <a:pt x="459682" y="50683"/>
                </a:lnTo>
                <a:cubicBezTo>
                  <a:pt x="459016" y="53540"/>
                  <a:pt x="457206" y="56017"/>
                  <a:pt x="454539" y="57445"/>
                </a:cubicBezTo>
                <a:lnTo>
                  <a:pt x="301187" y="140027"/>
                </a:lnTo>
                <a:cubicBezTo>
                  <a:pt x="298710" y="141360"/>
                  <a:pt x="296900" y="143551"/>
                  <a:pt x="296234" y="146313"/>
                </a:cubicBezTo>
                <a:lnTo>
                  <a:pt x="254609" y="294999"/>
                </a:lnTo>
                <a:cubicBezTo>
                  <a:pt x="254229" y="296523"/>
                  <a:pt x="254133" y="298047"/>
                  <a:pt x="254419" y="299571"/>
                </a:cubicBezTo>
                <a:lnTo>
                  <a:pt x="262325" y="343005"/>
                </a:lnTo>
                <a:cubicBezTo>
                  <a:pt x="263944" y="351672"/>
                  <a:pt x="254419" y="358150"/>
                  <a:pt x="246894" y="353577"/>
                </a:cubicBezTo>
                <a:lnTo>
                  <a:pt x="188411" y="317573"/>
                </a:lnTo>
                <a:cubicBezTo>
                  <a:pt x="186696" y="316525"/>
                  <a:pt x="184696" y="315954"/>
                  <a:pt x="182696" y="316049"/>
                </a:cubicBezTo>
                <a:lnTo>
                  <a:pt x="22200" y="321764"/>
                </a:lnTo>
                <a:cubicBezTo>
                  <a:pt x="16580" y="321954"/>
                  <a:pt x="11817" y="317573"/>
                  <a:pt x="11627" y="311953"/>
                </a:cubicBezTo>
                <a:lnTo>
                  <a:pt x="6" y="34300"/>
                </a:lnTo>
                <a:cubicBezTo>
                  <a:pt x="-184" y="28680"/>
                  <a:pt x="4102" y="24012"/>
                  <a:pt x="9626" y="23632"/>
                </a:cubicBezTo>
                <a:lnTo>
                  <a:pt x="328428" y="5534"/>
                </a:lnTo>
                <a:close/>
              </a:path>
            </a:pathLst>
          </a:custGeom>
          <a:solidFill>
            <a:srgbClr val="E6E7E8"/>
          </a:solidFill>
          <a:ln w="1143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43734387-617E-64D2-B8D5-F6397170FA37}"/>
              </a:ext>
            </a:extLst>
          </p:cNvPr>
          <p:cNvSpPr/>
          <p:nvPr/>
        </p:nvSpPr>
        <p:spPr>
          <a:xfrm>
            <a:off x="10452245" y="3155422"/>
            <a:ext cx="328898" cy="304037"/>
          </a:xfrm>
          <a:custGeom>
            <a:avLst/>
            <a:gdLst>
              <a:gd name="connsiteX0" fmla="*/ 0 w 328898"/>
              <a:gd name="connsiteY0" fmla="*/ 0 h 304037"/>
              <a:gd name="connsiteX1" fmla="*/ 328898 w 328898"/>
              <a:gd name="connsiteY1" fmla="*/ 0 h 304037"/>
              <a:gd name="connsiteX2" fmla="*/ 322707 w 328898"/>
              <a:gd name="connsiteY2" fmla="*/ 304038 h 304037"/>
              <a:gd name="connsiteX3" fmla="*/ 0 w 328898"/>
              <a:gd name="connsiteY3" fmla="*/ 304038 h 304037"/>
              <a:gd name="connsiteX4" fmla="*/ 0 w 328898"/>
              <a:gd name="connsiteY4" fmla="*/ 0 h 304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8898" h="304037">
                <a:moveTo>
                  <a:pt x="0" y="0"/>
                </a:moveTo>
                <a:lnTo>
                  <a:pt x="328898" y="0"/>
                </a:lnTo>
                <a:lnTo>
                  <a:pt x="322707" y="304038"/>
                </a:lnTo>
                <a:lnTo>
                  <a:pt x="0" y="304038"/>
                </a:lnTo>
                <a:lnTo>
                  <a:pt x="0" y="0"/>
                </a:lnTo>
                <a:close/>
              </a:path>
            </a:pathLst>
          </a:custGeom>
          <a:solidFill>
            <a:srgbClr val="E6E7E8"/>
          </a:solidFill>
          <a:ln w="1143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1AD80010-2E24-737E-62EC-31D66F96B410}"/>
              </a:ext>
            </a:extLst>
          </p:cNvPr>
          <p:cNvSpPr/>
          <p:nvPr/>
        </p:nvSpPr>
        <p:spPr>
          <a:xfrm>
            <a:off x="10588738" y="3751116"/>
            <a:ext cx="409575" cy="229552"/>
          </a:xfrm>
          <a:custGeom>
            <a:avLst/>
            <a:gdLst>
              <a:gd name="connsiteX0" fmla="*/ 192405 w 409575"/>
              <a:gd name="connsiteY0" fmla="*/ 6191 h 229552"/>
              <a:gd name="connsiteX1" fmla="*/ 409575 w 409575"/>
              <a:gd name="connsiteY1" fmla="*/ 6191 h 229552"/>
              <a:gd name="connsiteX2" fmla="*/ 397193 w 409575"/>
              <a:gd name="connsiteY2" fmla="*/ 86868 h 229552"/>
              <a:gd name="connsiteX3" fmla="*/ 335090 w 409575"/>
              <a:gd name="connsiteY3" fmla="*/ 142685 h 229552"/>
              <a:gd name="connsiteX4" fmla="*/ 223457 w 409575"/>
              <a:gd name="connsiteY4" fmla="*/ 148876 h 229552"/>
              <a:gd name="connsiteX5" fmla="*/ 173831 w 409575"/>
              <a:gd name="connsiteY5" fmla="*/ 229553 h 229552"/>
              <a:gd name="connsiteX6" fmla="*/ 86963 w 409575"/>
              <a:gd name="connsiteY6" fmla="*/ 229553 h 229552"/>
              <a:gd name="connsiteX7" fmla="*/ 80677 w 409575"/>
              <a:gd name="connsiteY7" fmla="*/ 155067 h 229552"/>
              <a:gd name="connsiteX8" fmla="*/ 0 w 409575"/>
              <a:gd name="connsiteY8" fmla="*/ 155067 h 229552"/>
              <a:gd name="connsiteX9" fmla="*/ 0 w 409575"/>
              <a:gd name="connsiteY9" fmla="*/ 0 h 229552"/>
              <a:gd name="connsiteX10" fmla="*/ 192405 w 409575"/>
              <a:gd name="connsiteY10" fmla="*/ 6191 h 229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09575" h="229552">
                <a:moveTo>
                  <a:pt x="192405" y="6191"/>
                </a:moveTo>
                <a:lnTo>
                  <a:pt x="409575" y="6191"/>
                </a:lnTo>
                <a:lnTo>
                  <a:pt x="397193" y="86868"/>
                </a:lnTo>
                <a:lnTo>
                  <a:pt x="335090" y="142685"/>
                </a:lnTo>
                <a:lnTo>
                  <a:pt x="223457" y="148876"/>
                </a:lnTo>
                <a:lnTo>
                  <a:pt x="173831" y="229553"/>
                </a:lnTo>
                <a:lnTo>
                  <a:pt x="86963" y="229553"/>
                </a:lnTo>
                <a:lnTo>
                  <a:pt x="80677" y="155067"/>
                </a:lnTo>
                <a:lnTo>
                  <a:pt x="0" y="155067"/>
                </a:lnTo>
                <a:lnTo>
                  <a:pt x="0" y="0"/>
                </a:lnTo>
                <a:lnTo>
                  <a:pt x="192405" y="6191"/>
                </a:lnTo>
                <a:close/>
              </a:path>
            </a:pathLst>
          </a:custGeom>
          <a:solidFill>
            <a:srgbClr val="E6E7E8"/>
          </a:solidFill>
          <a:ln w="1143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E0C87F2B-10DF-BF0F-ECA6-ED6C4E13A844}"/>
              </a:ext>
            </a:extLst>
          </p:cNvPr>
          <p:cNvSpPr/>
          <p:nvPr/>
        </p:nvSpPr>
        <p:spPr>
          <a:xfrm>
            <a:off x="10278509" y="3751116"/>
            <a:ext cx="310229" cy="310229"/>
          </a:xfrm>
          <a:custGeom>
            <a:avLst/>
            <a:gdLst>
              <a:gd name="connsiteX0" fmla="*/ 179927 w 310229"/>
              <a:gd name="connsiteY0" fmla="*/ 6191 h 310229"/>
              <a:gd name="connsiteX1" fmla="*/ 310229 w 310229"/>
              <a:gd name="connsiteY1" fmla="*/ 0 h 310229"/>
              <a:gd name="connsiteX2" fmla="*/ 310229 w 310229"/>
              <a:gd name="connsiteY2" fmla="*/ 155067 h 310229"/>
              <a:gd name="connsiteX3" fmla="*/ 310229 w 310229"/>
              <a:gd name="connsiteY3" fmla="*/ 297847 h 310229"/>
              <a:gd name="connsiteX4" fmla="*/ 0 w 310229"/>
              <a:gd name="connsiteY4" fmla="*/ 310229 h 310229"/>
              <a:gd name="connsiteX5" fmla="*/ 12478 w 310229"/>
              <a:gd name="connsiteY5" fmla="*/ 6191 h 310229"/>
              <a:gd name="connsiteX6" fmla="*/ 179927 w 310229"/>
              <a:gd name="connsiteY6" fmla="*/ 6191 h 310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0229" h="310229">
                <a:moveTo>
                  <a:pt x="179927" y="6191"/>
                </a:moveTo>
                <a:lnTo>
                  <a:pt x="310229" y="0"/>
                </a:lnTo>
                <a:lnTo>
                  <a:pt x="310229" y="155067"/>
                </a:lnTo>
                <a:lnTo>
                  <a:pt x="310229" y="297847"/>
                </a:lnTo>
                <a:lnTo>
                  <a:pt x="0" y="310229"/>
                </a:lnTo>
                <a:lnTo>
                  <a:pt x="12478" y="6191"/>
                </a:lnTo>
                <a:lnTo>
                  <a:pt x="179927" y="6191"/>
                </a:lnTo>
                <a:close/>
              </a:path>
            </a:pathLst>
          </a:custGeom>
          <a:solidFill>
            <a:srgbClr val="E6E7E8"/>
          </a:solidFill>
          <a:ln w="1143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F9EE889B-6241-624F-FADE-9FDC67AC7DFF}"/>
              </a:ext>
            </a:extLst>
          </p:cNvPr>
          <p:cNvSpPr/>
          <p:nvPr/>
        </p:nvSpPr>
        <p:spPr>
          <a:xfrm>
            <a:off x="10774952" y="3149231"/>
            <a:ext cx="421957" cy="310229"/>
          </a:xfrm>
          <a:custGeom>
            <a:avLst/>
            <a:gdLst>
              <a:gd name="connsiteX0" fmla="*/ 6191 w 421957"/>
              <a:gd name="connsiteY0" fmla="*/ 6191 h 310229"/>
              <a:gd name="connsiteX1" fmla="*/ 366141 w 421957"/>
              <a:gd name="connsiteY1" fmla="*/ 0 h 310229"/>
              <a:gd name="connsiteX2" fmla="*/ 421957 w 421957"/>
              <a:gd name="connsiteY2" fmla="*/ 124016 h 310229"/>
              <a:gd name="connsiteX3" fmla="*/ 397097 w 421957"/>
              <a:gd name="connsiteY3" fmla="*/ 297751 h 310229"/>
              <a:gd name="connsiteX4" fmla="*/ 0 w 421957"/>
              <a:gd name="connsiteY4" fmla="*/ 310229 h 310229"/>
              <a:gd name="connsiteX5" fmla="*/ 6191 w 421957"/>
              <a:gd name="connsiteY5" fmla="*/ 6191 h 310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1957" h="310229">
                <a:moveTo>
                  <a:pt x="6191" y="6191"/>
                </a:moveTo>
                <a:lnTo>
                  <a:pt x="366141" y="0"/>
                </a:lnTo>
                <a:lnTo>
                  <a:pt x="421957" y="124016"/>
                </a:lnTo>
                <a:lnTo>
                  <a:pt x="397097" y="297751"/>
                </a:lnTo>
                <a:lnTo>
                  <a:pt x="0" y="310229"/>
                </a:lnTo>
                <a:lnTo>
                  <a:pt x="6191" y="6191"/>
                </a:lnTo>
                <a:close/>
              </a:path>
            </a:pathLst>
          </a:custGeom>
          <a:solidFill>
            <a:srgbClr val="E6E7E8"/>
          </a:solidFill>
          <a:ln w="1143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416FAFC5-B08F-DE4F-C145-346F63B87541}"/>
              </a:ext>
            </a:extLst>
          </p:cNvPr>
          <p:cNvSpPr/>
          <p:nvPr/>
        </p:nvSpPr>
        <p:spPr>
          <a:xfrm>
            <a:off x="10781143" y="2845098"/>
            <a:ext cx="409575" cy="310324"/>
          </a:xfrm>
          <a:custGeom>
            <a:avLst/>
            <a:gdLst>
              <a:gd name="connsiteX0" fmla="*/ 0 w 409575"/>
              <a:gd name="connsiteY0" fmla="*/ 18669 h 310324"/>
              <a:gd name="connsiteX1" fmla="*/ 328898 w 409575"/>
              <a:gd name="connsiteY1" fmla="*/ 0 h 310324"/>
              <a:gd name="connsiteX2" fmla="*/ 397097 w 409575"/>
              <a:gd name="connsiteY2" fmla="*/ 68294 h 310324"/>
              <a:gd name="connsiteX3" fmla="*/ 409575 w 409575"/>
              <a:gd name="connsiteY3" fmla="*/ 155162 h 310324"/>
              <a:gd name="connsiteX4" fmla="*/ 316516 w 409575"/>
              <a:gd name="connsiteY4" fmla="*/ 130302 h 310324"/>
              <a:gd name="connsiteX5" fmla="*/ 291655 w 409575"/>
              <a:gd name="connsiteY5" fmla="*/ 198596 h 310324"/>
              <a:gd name="connsiteX6" fmla="*/ 359950 w 409575"/>
              <a:gd name="connsiteY6" fmla="*/ 304133 h 310324"/>
              <a:gd name="connsiteX7" fmla="*/ 0 w 409575"/>
              <a:gd name="connsiteY7" fmla="*/ 310324 h 310324"/>
              <a:gd name="connsiteX8" fmla="*/ 0 w 409575"/>
              <a:gd name="connsiteY8" fmla="*/ 18669 h 310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9575" h="310324">
                <a:moveTo>
                  <a:pt x="0" y="18669"/>
                </a:moveTo>
                <a:lnTo>
                  <a:pt x="328898" y="0"/>
                </a:lnTo>
                <a:lnTo>
                  <a:pt x="397097" y="68294"/>
                </a:lnTo>
                <a:lnTo>
                  <a:pt x="409575" y="155162"/>
                </a:lnTo>
                <a:lnTo>
                  <a:pt x="316516" y="130302"/>
                </a:lnTo>
                <a:lnTo>
                  <a:pt x="291655" y="198596"/>
                </a:lnTo>
                <a:lnTo>
                  <a:pt x="359950" y="304133"/>
                </a:lnTo>
                <a:lnTo>
                  <a:pt x="0" y="310324"/>
                </a:lnTo>
                <a:lnTo>
                  <a:pt x="0" y="18669"/>
                </a:lnTo>
                <a:close/>
              </a:path>
            </a:pathLst>
          </a:custGeom>
          <a:solidFill>
            <a:srgbClr val="E6E7E8"/>
          </a:solidFill>
          <a:ln w="1143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7D48C35F-504A-DA2A-D05D-3E460068231E}"/>
              </a:ext>
            </a:extLst>
          </p:cNvPr>
          <p:cNvSpPr/>
          <p:nvPr/>
        </p:nvSpPr>
        <p:spPr>
          <a:xfrm>
            <a:off x="9713867" y="2851384"/>
            <a:ext cx="403288" cy="347472"/>
          </a:xfrm>
          <a:custGeom>
            <a:avLst/>
            <a:gdLst>
              <a:gd name="connsiteX0" fmla="*/ 397097 w 403288"/>
              <a:gd name="connsiteY0" fmla="*/ 80582 h 347472"/>
              <a:gd name="connsiteX1" fmla="*/ 403288 w 403288"/>
              <a:gd name="connsiteY1" fmla="*/ 297847 h 347472"/>
              <a:gd name="connsiteX2" fmla="*/ 74485 w 403288"/>
              <a:gd name="connsiteY2" fmla="*/ 304038 h 347472"/>
              <a:gd name="connsiteX3" fmla="*/ 74485 w 403288"/>
              <a:gd name="connsiteY3" fmla="*/ 347472 h 347472"/>
              <a:gd name="connsiteX4" fmla="*/ 0 w 403288"/>
              <a:gd name="connsiteY4" fmla="*/ 297847 h 347472"/>
              <a:gd name="connsiteX5" fmla="*/ 24765 w 403288"/>
              <a:gd name="connsiteY5" fmla="*/ 248126 h 347472"/>
              <a:gd name="connsiteX6" fmla="*/ 43434 w 403288"/>
              <a:gd name="connsiteY6" fmla="*/ 124016 h 347472"/>
              <a:gd name="connsiteX7" fmla="*/ 30956 w 403288"/>
              <a:gd name="connsiteY7" fmla="*/ 0 h 347472"/>
              <a:gd name="connsiteX8" fmla="*/ 136493 w 403288"/>
              <a:gd name="connsiteY8" fmla="*/ 0 h 347472"/>
              <a:gd name="connsiteX9" fmla="*/ 136493 w 403288"/>
              <a:gd name="connsiteY9" fmla="*/ 74390 h 347472"/>
              <a:gd name="connsiteX10" fmla="*/ 397097 w 403288"/>
              <a:gd name="connsiteY10" fmla="*/ 80582 h 347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03288" h="347472">
                <a:moveTo>
                  <a:pt x="397097" y="80582"/>
                </a:moveTo>
                <a:lnTo>
                  <a:pt x="403288" y="297847"/>
                </a:lnTo>
                <a:lnTo>
                  <a:pt x="74485" y="304038"/>
                </a:lnTo>
                <a:lnTo>
                  <a:pt x="74485" y="347472"/>
                </a:lnTo>
                <a:lnTo>
                  <a:pt x="0" y="297847"/>
                </a:lnTo>
                <a:lnTo>
                  <a:pt x="24765" y="248126"/>
                </a:lnTo>
                <a:lnTo>
                  <a:pt x="43434" y="124016"/>
                </a:lnTo>
                <a:lnTo>
                  <a:pt x="30956" y="0"/>
                </a:lnTo>
                <a:lnTo>
                  <a:pt x="136493" y="0"/>
                </a:lnTo>
                <a:lnTo>
                  <a:pt x="136493" y="74390"/>
                </a:lnTo>
                <a:lnTo>
                  <a:pt x="397097" y="80582"/>
                </a:lnTo>
                <a:close/>
              </a:path>
            </a:pathLst>
          </a:custGeom>
          <a:solidFill>
            <a:srgbClr val="E6E7E8"/>
          </a:solidFill>
          <a:ln w="1143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DCB39B1E-56CE-86D9-A7D1-B045535CF070}"/>
              </a:ext>
            </a:extLst>
          </p:cNvPr>
          <p:cNvSpPr/>
          <p:nvPr/>
        </p:nvSpPr>
        <p:spPr>
          <a:xfrm>
            <a:off x="9155417" y="3223621"/>
            <a:ext cx="291655" cy="229647"/>
          </a:xfrm>
          <a:custGeom>
            <a:avLst/>
            <a:gdLst>
              <a:gd name="connsiteX0" fmla="*/ 285369 w 291655"/>
              <a:gd name="connsiteY0" fmla="*/ 229648 h 229647"/>
              <a:gd name="connsiteX1" fmla="*/ 291655 w 291655"/>
              <a:gd name="connsiteY1" fmla="*/ 6191 h 229647"/>
              <a:gd name="connsiteX2" fmla="*/ 124015 w 291655"/>
              <a:gd name="connsiteY2" fmla="*/ 0 h 229647"/>
              <a:gd name="connsiteX3" fmla="*/ 0 w 291655"/>
              <a:gd name="connsiteY3" fmla="*/ 74486 h 229647"/>
              <a:gd name="connsiteX4" fmla="*/ 18574 w 291655"/>
              <a:gd name="connsiteY4" fmla="*/ 161354 h 229647"/>
              <a:gd name="connsiteX5" fmla="*/ 6191 w 291655"/>
              <a:gd name="connsiteY5" fmla="*/ 229648 h 229647"/>
              <a:gd name="connsiteX6" fmla="*/ 285369 w 291655"/>
              <a:gd name="connsiteY6" fmla="*/ 229648 h 229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1655" h="229647">
                <a:moveTo>
                  <a:pt x="285369" y="229648"/>
                </a:moveTo>
                <a:lnTo>
                  <a:pt x="291655" y="6191"/>
                </a:lnTo>
                <a:lnTo>
                  <a:pt x="124015" y="0"/>
                </a:lnTo>
                <a:lnTo>
                  <a:pt x="0" y="74486"/>
                </a:lnTo>
                <a:lnTo>
                  <a:pt x="18574" y="161354"/>
                </a:lnTo>
                <a:lnTo>
                  <a:pt x="6191" y="229648"/>
                </a:lnTo>
                <a:lnTo>
                  <a:pt x="285369" y="229648"/>
                </a:lnTo>
                <a:close/>
              </a:path>
            </a:pathLst>
          </a:custGeom>
          <a:solidFill>
            <a:srgbClr val="E6E7E8"/>
          </a:solidFill>
          <a:ln w="1143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EFAA9188-F64D-AFED-E28D-542BF78E32D9}"/>
              </a:ext>
            </a:extLst>
          </p:cNvPr>
          <p:cNvSpPr/>
          <p:nvPr/>
        </p:nvSpPr>
        <p:spPr>
          <a:xfrm>
            <a:off x="9744824" y="2702413"/>
            <a:ext cx="446817" cy="229552"/>
          </a:xfrm>
          <a:custGeom>
            <a:avLst/>
            <a:gdLst>
              <a:gd name="connsiteX0" fmla="*/ 446818 w 446817"/>
              <a:gd name="connsiteY0" fmla="*/ 80677 h 229552"/>
              <a:gd name="connsiteX1" fmla="*/ 446818 w 446817"/>
              <a:gd name="connsiteY1" fmla="*/ 161354 h 229552"/>
              <a:gd name="connsiteX2" fmla="*/ 440626 w 446817"/>
              <a:gd name="connsiteY2" fmla="*/ 229553 h 229552"/>
              <a:gd name="connsiteX3" fmla="*/ 366141 w 446817"/>
              <a:gd name="connsiteY3" fmla="*/ 229553 h 229552"/>
              <a:gd name="connsiteX4" fmla="*/ 105537 w 446817"/>
              <a:gd name="connsiteY4" fmla="*/ 223361 h 229552"/>
              <a:gd name="connsiteX5" fmla="*/ 105537 w 446817"/>
              <a:gd name="connsiteY5" fmla="*/ 148876 h 229552"/>
              <a:gd name="connsiteX6" fmla="*/ 0 w 446817"/>
              <a:gd name="connsiteY6" fmla="*/ 148876 h 229552"/>
              <a:gd name="connsiteX7" fmla="*/ 18669 w 446817"/>
              <a:gd name="connsiteY7" fmla="*/ 80677 h 229552"/>
              <a:gd name="connsiteX8" fmla="*/ 192405 w 446817"/>
              <a:gd name="connsiteY8" fmla="*/ 0 h 229552"/>
              <a:gd name="connsiteX9" fmla="*/ 192405 w 446817"/>
              <a:gd name="connsiteY9" fmla="*/ 37243 h 229552"/>
              <a:gd name="connsiteX10" fmla="*/ 235839 w 446817"/>
              <a:gd name="connsiteY10" fmla="*/ 43434 h 229552"/>
              <a:gd name="connsiteX11" fmla="*/ 254413 w 446817"/>
              <a:gd name="connsiteY11" fmla="*/ 80677 h 229552"/>
              <a:gd name="connsiteX12" fmla="*/ 446818 w 446817"/>
              <a:gd name="connsiteY12" fmla="*/ 80677 h 229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46817" h="229552">
                <a:moveTo>
                  <a:pt x="446818" y="80677"/>
                </a:moveTo>
                <a:lnTo>
                  <a:pt x="446818" y="161354"/>
                </a:lnTo>
                <a:lnTo>
                  <a:pt x="440626" y="229553"/>
                </a:lnTo>
                <a:lnTo>
                  <a:pt x="366141" y="229553"/>
                </a:lnTo>
                <a:lnTo>
                  <a:pt x="105537" y="223361"/>
                </a:lnTo>
                <a:lnTo>
                  <a:pt x="105537" y="148876"/>
                </a:lnTo>
                <a:lnTo>
                  <a:pt x="0" y="148876"/>
                </a:lnTo>
                <a:lnTo>
                  <a:pt x="18669" y="80677"/>
                </a:lnTo>
                <a:lnTo>
                  <a:pt x="192405" y="0"/>
                </a:lnTo>
                <a:lnTo>
                  <a:pt x="192405" y="37243"/>
                </a:lnTo>
                <a:lnTo>
                  <a:pt x="235839" y="43434"/>
                </a:lnTo>
                <a:lnTo>
                  <a:pt x="254413" y="80677"/>
                </a:lnTo>
                <a:lnTo>
                  <a:pt x="446818" y="80677"/>
                </a:lnTo>
                <a:close/>
              </a:path>
            </a:pathLst>
          </a:custGeom>
          <a:solidFill>
            <a:srgbClr val="E6E7E8"/>
          </a:solidFill>
          <a:ln w="1143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FB8596B0-E039-2936-F49C-8EC224030820}"/>
              </a:ext>
            </a:extLst>
          </p:cNvPr>
          <p:cNvSpPr/>
          <p:nvPr/>
        </p:nvSpPr>
        <p:spPr>
          <a:xfrm>
            <a:off x="10185450" y="2342464"/>
            <a:ext cx="341280" cy="521303"/>
          </a:xfrm>
          <a:custGeom>
            <a:avLst/>
            <a:gdLst>
              <a:gd name="connsiteX0" fmla="*/ 6191 w 341280"/>
              <a:gd name="connsiteY0" fmla="*/ 440626 h 521303"/>
              <a:gd name="connsiteX1" fmla="*/ 6191 w 341280"/>
              <a:gd name="connsiteY1" fmla="*/ 521303 h 521303"/>
              <a:gd name="connsiteX2" fmla="*/ 260604 w 341280"/>
              <a:gd name="connsiteY2" fmla="*/ 521303 h 521303"/>
              <a:gd name="connsiteX3" fmla="*/ 341281 w 341280"/>
              <a:gd name="connsiteY3" fmla="*/ 515112 h 521303"/>
              <a:gd name="connsiteX4" fmla="*/ 341281 w 341280"/>
              <a:gd name="connsiteY4" fmla="*/ 130397 h 521303"/>
              <a:gd name="connsiteX5" fmla="*/ 254413 w 341280"/>
              <a:gd name="connsiteY5" fmla="*/ 124111 h 521303"/>
              <a:gd name="connsiteX6" fmla="*/ 124111 w 341280"/>
              <a:gd name="connsiteY6" fmla="*/ 62103 h 521303"/>
              <a:gd name="connsiteX7" fmla="*/ 0 w 341280"/>
              <a:gd name="connsiteY7" fmla="*/ 0 h 521303"/>
              <a:gd name="connsiteX8" fmla="*/ 6191 w 341280"/>
              <a:gd name="connsiteY8" fmla="*/ 440626 h 521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280" h="521303">
                <a:moveTo>
                  <a:pt x="6191" y="440626"/>
                </a:moveTo>
                <a:lnTo>
                  <a:pt x="6191" y="521303"/>
                </a:lnTo>
                <a:lnTo>
                  <a:pt x="260604" y="521303"/>
                </a:lnTo>
                <a:lnTo>
                  <a:pt x="341281" y="515112"/>
                </a:lnTo>
                <a:lnTo>
                  <a:pt x="341281" y="130397"/>
                </a:lnTo>
                <a:lnTo>
                  <a:pt x="254413" y="124111"/>
                </a:lnTo>
                <a:lnTo>
                  <a:pt x="124111" y="62103"/>
                </a:lnTo>
                <a:lnTo>
                  <a:pt x="0" y="0"/>
                </a:lnTo>
                <a:lnTo>
                  <a:pt x="6191" y="440626"/>
                </a:lnTo>
                <a:close/>
              </a:path>
            </a:pathLst>
          </a:custGeom>
          <a:solidFill>
            <a:srgbClr val="E6E7E8"/>
          </a:solidFill>
          <a:ln w="1143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4" name="Freeform: Shape 83">
            <a:extLst>
              <a:ext uri="{FF2B5EF4-FFF2-40B4-BE49-F238E27FC236}">
                <a16:creationId xmlns:a16="http://schemas.microsoft.com/office/drawing/2014/main" id="{701290C6-4016-C84D-C225-461D6C5E07DB}"/>
              </a:ext>
            </a:extLst>
          </p:cNvPr>
          <p:cNvSpPr/>
          <p:nvPr/>
        </p:nvSpPr>
        <p:spPr>
          <a:xfrm>
            <a:off x="10110965" y="3149231"/>
            <a:ext cx="341280" cy="310229"/>
          </a:xfrm>
          <a:custGeom>
            <a:avLst/>
            <a:gdLst>
              <a:gd name="connsiteX0" fmla="*/ 6191 w 341280"/>
              <a:gd name="connsiteY0" fmla="*/ 0 h 310229"/>
              <a:gd name="connsiteX1" fmla="*/ 341281 w 341280"/>
              <a:gd name="connsiteY1" fmla="*/ 6191 h 310229"/>
              <a:gd name="connsiteX2" fmla="*/ 341281 w 341280"/>
              <a:gd name="connsiteY2" fmla="*/ 310229 h 310229"/>
              <a:gd name="connsiteX3" fmla="*/ 0 w 341280"/>
              <a:gd name="connsiteY3" fmla="*/ 304038 h 310229"/>
              <a:gd name="connsiteX4" fmla="*/ 6191 w 341280"/>
              <a:gd name="connsiteY4" fmla="*/ 0 h 310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1280" h="310229">
                <a:moveTo>
                  <a:pt x="6191" y="0"/>
                </a:moveTo>
                <a:lnTo>
                  <a:pt x="341281" y="6191"/>
                </a:lnTo>
                <a:lnTo>
                  <a:pt x="341281" y="310229"/>
                </a:lnTo>
                <a:lnTo>
                  <a:pt x="0" y="304038"/>
                </a:lnTo>
                <a:lnTo>
                  <a:pt x="6191" y="0"/>
                </a:lnTo>
                <a:close/>
              </a:path>
            </a:pathLst>
          </a:custGeom>
          <a:solidFill>
            <a:srgbClr val="E6E7E8"/>
          </a:solidFill>
          <a:ln w="1143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5" name="Freeform: Shape 84">
            <a:extLst>
              <a:ext uri="{FF2B5EF4-FFF2-40B4-BE49-F238E27FC236}">
                <a16:creationId xmlns:a16="http://schemas.microsoft.com/office/drawing/2014/main" id="{AF6C4137-5B97-64B6-678C-5F6CD5893B40}"/>
              </a:ext>
            </a:extLst>
          </p:cNvPr>
          <p:cNvSpPr/>
          <p:nvPr/>
        </p:nvSpPr>
        <p:spPr>
          <a:xfrm>
            <a:off x="9440785" y="3043694"/>
            <a:ext cx="347567" cy="409575"/>
          </a:xfrm>
          <a:custGeom>
            <a:avLst/>
            <a:gdLst>
              <a:gd name="connsiteX0" fmla="*/ 6287 w 347567"/>
              <a:gd name="connsiteY0" fmla="*/ 186119 h 409575"/>
              <a:gd name="connsiteX1" fmla="*/ 142780 w 347567"/>
              <a:gd name="connsiteY1" fmla="*/ 173736 h 409575"/>
              <a:gd name="connsiteX2" fmla="*/ 155162 w 347567"/>
              <a:gd name="connsiteY2" fmla="*/ 173736 h 409575"/>
              <a:gd name="connsiteX3" fmla="*/ 198596 w 347567"/>
              <a:gd name="connsiteY3" fmla="*/ 24860 h 409575"/>
              <a:gd name="connsiteX4" fmla="*/ 242030 w 347567"/>
              <a:gd name="connsiteY4" fmla="*/ 0 h 409575"/>
              <a:gd name="connsiteX5" fmla="*/ 229648 w 347567"/>
              <a:gd name="connsiteY5" fmla="*/ 37243 h 409575"/>
              <a:gd name="connsiteX6" fmla="*/ 235839 w 347567"/>
              <a:gd name="connsiteY6" fmla="*/ 99250 h 409575"/>
              <a:gd name="connsiteX7" fmla="*/ 192405 w 347567"/>
              <a:gd name="connsiteY7" fmla="*/ 198596 h 409575"/>
              <a:gd name="connsiteX8" fmla="*/ 235839 w 347567"/>
              <a:gd name="connsiteY8" fmla="*/ 173736 h 409575"/>
              <a:gd name="connsiteX9" fmla="*/ 273082 w 347567"/>
              <a:gd name="connsiteY9" fmla="*/ 105537 h 409575"/>
              <a:gd name="connsiteX10" fmla="*/ 347567 w 347567"/>
              <a:gd name="connsiteY10" fmla="*/ 155162 h 409575"/>
              <a:gd name="connsiteX11" fmla="*/ 347567 w 347567"/>
              <a:gd name="connsiteY11" fmla="*/ 409575 h 409575"/>
              <a:gd name="connsiteX12" fmla="*/ 0 w 347567"/>
              <a:gd name="connsiteY12" fmla="*/ 409575 h 409575"/>
              <a:gd name="connsiteX13" fmla="*/ 6287 w 347567"/>
              <a:gd name="connsiteY13" fmla="*/ 186119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47567" h="409575">
                <a:moveTo>
                  <a:pt x="6287" y="186119"/>
                </a:moveTo>
                <a:lnTo>
                  <a:pt x="142780" y="173736"/>
                </a:lnTo>
                <a:lnTo>
                  <a:pt x="155162" y="173736"/>
                </a:lnTo>
                <a:lnTo>
                  <a:pt x="198596" y="24860"/>
                </a:lnTo>
                <a:lnTo>
                  <a:pt x="242030" y="0"/>
                </a:lnTo>
                <a:lnTo>
                  <a:pt x="229648" y="37243"/>
                </a:lnTo>
                <a:lnTo>
                  <a:pt x="235839" y="99250"/>
                </a:lnTo>
                <a:lnTo>
                  <a:pt x="192405" y="198596"/>
                </a:lnTo>
                <a:lnTo>
                  <a:pt x="235839" y="173736"/>
                </a:lnTo>
                <a:lnTo>
                  <a:pt x="273082" y="105537"/>
                </a:lnTo>
                <a:lnTo>
                  <a:pt x="347567" y="155162"/>
                </a:lnTo>
                <a:lnTo>
                  <a:pt x="347567" y="409575"/>
                </a:lnTo>
                <a:lnTo>
                  <a:pt x="0" y="409575"/>
                </a:lnTo>
                <a:lnTo>
                  <a:pt x="6287" y="186119"/>
                </a:lnTo>
                <a:close/>
              </a:path>
            </a:pathLst>
          </a:custGeom>
          <a:solidFill>
            <a:srgbClr val="E6E7E8"/>
          </a:solidFill>
          <a:ln w="1143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6" name="Freeform: Shape 85">
            <a:extLst>
              <a:ext uri="{FF2B5EF4-FFF2-40B4-BE49-F238E27FC236}">
                <a16:creationId xmlns:a16="http://schemas.microsoft.com/office/drawing/2014/main" id="{BD7A57AD-6532-A2D7-D87C-C973ECA71073}"/>
              </a:ext>
            </a:extLst>
          </p:cNvPr>
          <p:cNvSpPr/>
          <p:nvPr/>
        </p:nvSpPr>
        <p:spPr>
          <a:xfrm>
            <a:off x="10774952" y="3447078"/>
            <a:ext cx="397097" cy="310229"/>
          </a:xfrm>
          <a:custGeom>
            <a:avLst/>
            <a:gdLst>
              <a:gd name="connsiteX0" fmla="*/ 0 w 397097"/>
              <a:gd name="connsiteY0" fmla="*/ 12382 h 310229"/>
              <a:gd name="connsiteX1" fmla="*/ 6191 w 397097"/>
              <a:gd name="connsiteY1" fmla="*/ 310229 h 310229"/>
              <a:gd name="connsiteX2" fmla="*/ 223361 w 397097"/>
              <a:gd name="connsiteY2" fmla="*/ 310229 h 310229"/>
              <a:gd name="connsiteX3" fmla="*/ 260604 w 397097"/>
              <a:gd name="connsiteY3" fmla="*/ 223361 h 310229"/>
              <a:gd name="connsiteX4" fmla="*/ 316421 w 397097"/>
              <a:gd name="connsiteY4" fmla="*/ 217170 h 310229"/>
              <a:gd name="connsiteX5" fmla="*/ 378523 w 397097"/>
              <a:gd name="connsiteY5" fmla="*/ 148876 h 310229"/>
              <a:gd name="connsiteX6" fmla="*/ 397097 w 397097"/>
              <a:gd name="connsiteY6" fmla="*/ 0 h 310229"/>
              <a:gd name="connsiteX7" fmla="*/ 0 w 397097"/>
              <a:gd name="connsiteY7" fmla="*/ 12382 h 310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7097" h="310229">
                <a:moveTo>
                  <a:pt x="0" y="12382"/>
                </a:moveTo>
                <a:lnTo>
                  <a:pt x="6191" y="310229"/>
                </a:lnTo>
                <a:lnTo>
                  <a:pt x="223361" y="310229"/>
                </a:lnTo>
                <a:lnTo>
                  <a:pt x="260604" y="223361"/>
                </a:lnTo>
                <a:lnTo>
                  <a:pt x="316421" y="217170"/>
                </a:lnTo>
                <a:lnTo>
                  <a:pt x="378523" y="148876"/>
                </a:lnTo>
                <a:lnTo>
                  <a:pt x="397097" y="0"/>
                </a:lnTo>
                <a:lnTo>
                  <a:pt x="0" y="12382"/>
                </a:lnTo>
                <a:close/>
              </a:path>
            </a:pathLst>
          </a:custGeom>
          <a:solidFill>
            <a:srgbClr val="E6E7E8"/>
          </a:solidFill>
          <a:ln w="1143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B4823658-DB10-8C70-EC5B-EBD7C7F528EB}"/>
              </a:ext>
            </a:extLst>
          </p:cNvPr>
          <p:cNvSpPr/>
          <p:nvPr/>
        </p:nvSpPr>
        <p:spPr>
          <a:xfrm>
            <a:off x="9788353" y="3149231"/>
            <a:ext cx="328803" cy="304037"/>
          </a:xfrm>
          <a:custGeom>
            <a:avLst/>
            <a:gdLst>
              <a:gd name="connsiteX0" fmla="*/ 0 w 328803"/>
              <a:gd name="connsiteY0" fmla="*/ 49625 h 304037"/>
              <a:gd name="connsiteX1" fmla="*/ 0 w 328803"/>
              <a:gd name="connsiteY1" fmla="*/ 6191 h 304037"/>
              <a:gd name="connsiteX2" fmla="*/ 328803 w 328803"/>
              <a:gd name="connsiteY2" fmla="*/ 0 h 304037"/>
              <a:gd name="connsiteX3" fmla="*/ 322612 w 328803"/>
              <a:gd name="connsiteY3" fmla="*/ 304038 h 304037"/>
              <a:gd name="connsiteX4" fmla="*/ 0 w 328803"/>
              <a:gd name="connsiteY4" fmla="*/ 304038 h 304037"/>
              <a:gd name="connsiteX5" fmla="*/ 0 w 328803"/>
              <a:gd name="connsiteY5" fmla="*/ 49625 h 304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8803" h="304037">
                <a:moveTo>
                  <a:pt x="0" y="49625"/>
                </a:moveTo>
                <a:lnTo>
                  <a:pt x="0" y="6191"/>
                </a:lnTo>
                <a:lnTo>
                  <a:pt x="328803" y="0"/>
                </a:lnTo>
                <a:lnTo>
                  <a:pt x="322612" y="304038"/>
                </a:lnTo>
                <a:lnTo>
                  <a:pt x="0" y="304038"/>
                </a:lnTo>
                <a:lnTo>
                  <a:pt x="0" y="49625"/>
                </a:lnTo>
                <a:close/>
              </a:path>
            </a:pathLst>
          </a:custGeom>
          <a:solidFill>
            <a:srgbClr val="E6E7E8"/>
          </a:solidFill>
          <a:ln w="1143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8" name="Freeform: Shape 87">
            <a:extLst>
              <a:ext uri="{FF2B5EF4-FFF2-40B4-BE49-F238E27FC236}">
                <a16:creationId xmlns:a16="http://schemas.microsoft.com/office/drawing/2014/main" id="{11402A83-70E6-A96F-BEEE-4FBD2B1F34BC}"/>
              </a:ext>
            </a:extLst>
          </p:cNvPr>
          <p:cNvSpPr/>
          <p:nvPr/>
        </p:nvSpPr>
        <p:spPr>
          <a:xfrm>
            <a:off x="9279432" y="2851384"/>
            <a:ext cx="366141" cy="378428"/>
          </a:xfrm>
          <a:custGeom>
            <a:avLst/>
            <a:gdLst>
              <a:gd name="connsiteX0" fmla="*/ 167640 w 366141"/>
              <a:gd name="connsiteY0" fmla="*/ 378428 h 378428"/>
              <a:gd name="connsiteX1" fmla="*/ 304133 w 366141"/>
              <a:gd name="connsiteY1" fmla="*/ 366046 h 378428"/>
              <a:gd name="connsiteX2" fmla="*/ 297942 w 366141"/>
              <a:gd name="connsiteY2" fmla="*/ 304038 h 378428"/>
              <a:gd name="connsiteX3" fmla="*/ 341376 w 366141"/>
              <a:gd name="connsiteY3" fmla="*/ 142685 h 378428"/>
              <a:gd name="connsiteX4" fmla="*/ 322707 w 366141"/>
              <a:gd name="connsiteY4" fmla="*/ 62008 h 378428"/>
              <a:gd name="connsiteX5" fmla="*/ 353759 w 366141"/>
              <a:gd name="connsiteY5" fmla="*/ 49625 h 378428"/>
              <a:gd name="connsiteX6" fmla="*/ 366141 w 366141"/>
              <a:gd name="connsiteY6" fmla="*/ 0 h 378428"/>
              <a:gd name="connsiteX7" fmla="*/ 285464 w 366141"/>
              <a:gd name="connsiteY7" fmla="*/ 49625 h 378428"/>
              <a:gd name="connsiteX8" fmla="*/ 210979 w 366141"/>
              <a:gd name="connsiteY8" fmla="*/ 148876 h 378428"/>
              <a:gd name="connsiteX9" fmla="*/ 148971 w 366141"/>
              <a:gd name="connsiteY9" fmla="*/ 223361 h 378428"/>
              <a:gd name="connsiteX10" fmla="*/ 93154 w 366141"/>
              <a:gd name="connsiteY10" fmla="*/ 210979 h 378428"/>
              <a:gd name="connsiteX11" fmla="*/ 49721 w 366141"/>
              <a:gd name="connsiteY11" fmla="*/ 260604 h 378428"/>
              <a:gd name="connsiteX12" fmla="*/ 0 w 366141"/>
              <a:gd name="connsiteY12" fmla="*/ 266795 h 378428"/>
              <a:gd name="connsiteX13" fmla="*/ 0 w 366141"/>
              <a:gd name="connsiteY13" fmla="*/ 372237 h 378428"/>
              <a:gd name="connsiteX14" fmla="*/ 167640 w 366141"/>
              <a:gd name="connsiteY14" fmla="*/ 378428 h 378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66141" h="378428">
                <a:moveTo>
                  <a:pt x="167640" y="378428"/>
                </a:moveTo>
                <a:lnTo>
                  <a:pt x="304133" y="366046"/>
                </a:lnTo>
                <a:lnTo>
                  <a:pt x="297942" y="304038"/>
                </a:lnTo>
                <a:lnTo>
                  <a:pt x="341376" y="142685"/>
                </a:lnTo>
                <a:lnTo>
                  <a:pt x="322707" y="62008"/>
                </a:lnTo>
                <a:lnTo>
                  <a:pt x="353759" y="49625"/>
                </a:lnTo>
                <a:lnTo>
                  <a:pt x="366141" y="0"/>
                </a:lnTo>
                <a:lnTo>
                  <a:pt x="285464" y="49625"/>
                </a:lnTo>
                <a:lnTo>
                  <a:pt x="210979" y="148876"/>
                </a:lnTo>
                <a:lnTo>
                  <a:pt x="148971" y="223361"/>
                </a:lnTo>
                <a:lnTo>
                  <a:pt x="93154" y="210979"/>
                </a:lnTo>
                <a:lnTo>
                  <a:pt x="49721" y="260604"/>
                </a:lnTo>
                <a:lnTo>
                  <a:pt x="0" y="266795"/>
                </a:lnTo>
                <a:lnTo>
                  <a:pt x="0" y="372237"/>
                </a:lnTo>
                <a:lnTo>
                  <a:pt x="167640" y="378428"/>
                </a:lnTo>
                <a:close/>
              </a:path>
            </a:pathLst>
          </a:custGeom>
          <a:solidFill>
            <a:srgbClr val="E6E7E8"/>
          </a:solidFill>
          <a:ln w="1143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BE51681F-ADCE-536C-23FC-368AB2371639}"/>
              </a:ext>
            </a:extLst>
          </p:cNvPr>
          <p:cNvSpPr/>
          <p:nvPr/>
        </p:nvSpPr>
        <p:spPr>
          <a:xfrm>
            <a:off x="9788353" y="3453269"/>
            <a:ext cx="328803" cy="304038"/>
          </a:xfrm>
          <a:custGeom>
            <a:avLst/>
            <a:gdLst>
              <a:gd name="connsiteX0" fmla="*/ 0 w 328803"/>
              <a:gd name="connsiteY0" fmla="*/ 0 h 304038"/>
              <a:gd name="connsiteX1" fmla="*/ 322612 w 328803"/>
              <a:gd name="connsiteY1" fmla="*/ 0 h 304038"/>
              <a:gd name="connsiteX2" fmla="*/ 328803 w 328803"/>
              <a:gd name="connsiteY2" fmla="*/ 304038 h 304038"/>
              <a:gd name="connsiteX3" fmla="*/ 161258 w 328803"/>
              <a:gd name="connsiteY3" fmla="*/ 304038 h 304038"/>
              <a:gd name="connsiteX4" fmla="*/ 0 w 328803"/>
              <a:gd name="connsiteY4" fmla="*/ 304038 h 304038"/>
              <a:gd name="connsiteX5" fmla="*/ 0 w 328803"/>
              <a:gd name="connsiteY5" fmla="*/ 0 h 304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8803" h="304038">
                <a:moveTo>
                  <a:pt x="0" y="0"/>
                </a:moveTo>
                <a:lnTo>
                  <a:pt x="322612" y="0"/>
                </a:lnTo>
                <a:lnTo>
                  <a:pt x="328803" y="304038"/>
                </a:lnTo>
                <a:lnTo>
                  <a:pt x="161258" y="304038"/>
                </a:lnTo>
                <a:lnTo>
                  <a:pt x="0" y="304038"/>
                </a:lnTo>
                <a:lnTo>
                  <a:pt x="0" y="0"/>
                </a:lnTo>
                <a:close/>
              </a:path>
            </a:pathLst>
          </a:custGeom>
          <a:solidFill>
            <a:srgbClr val="E6E7E8"/>
          </a:solidFill>
          <a:ln w="1143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0" name="Freeform: Shape 89">
            <a:extLst>
              <a:ext uri="{FF2B5EF4-FFF2-40B4-BE49-F238E27FC236}">
                <a16:creationId xmlns:a16="http://schemas.microsoft.com/office/drawing/2014/main" id="{25E5B3E2-6552-D31A-4611-75585790C89B}"/>
              </a:ext>
            </a:extLst>
          </p:cNvPr>
          <p:cNvSpPr/>
          <p:nvPr/>
        </p:nvSpPr>
        <p:spPr>
          <a:xfrm>
            <a:off x="10446054" y="2857576"/>
            <a:ext cx="335089" cy="297846"/>
          </a:xfrm>
          <a:custGeom>
            <a:avLst/>
            <a:gdLst>
              <a:gd name="connsiteX0" fmla="*/ 0 w 335089"/>
              <a:gd name="connsiteY0" fmla="*/ 6191 h 297846"/>
              <a:gd name="connsiteX1" fmla="*/ 80677 w 335089"/>
              <a:gd name="connsiteY1" fmla="*/ 0 h 297846"/>
              <a:gd name="connsiteX2" fmla="*/ 335089 w 335089"/>
              <a:gd name="connsiteY2" fmla="*/ 6191 h 297846"/>
              <a:gd name="connsiteX3" fmla="*/ 335089 w 335089"/>
              <a:gd name="connsiteY3" fmla="*/ 297847 h 297846"/>
              <a:gd name="connsiteX4" fmla="*/ 6191 w 335089"/>
              <a:gd name="connsiteY4" fmla="*/ 297847 h 297846"/>
              <a:gd name="connsiteX5" fmla="*/ 0 w 335089"/>
              <a:gd name="connsiteY5" fmla="*/ 6191 h 297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5089" h="297846">
                <a:moveTo>
                  <a:pt x="0" y="6191"/>
                </a:moveTo>
                <a:lnTo>
                  <a:pt x="80677" y="0"/>
                </a:lnTo>
                <a:lnTo>
                  <a:pt x="335089" y="6191"/>
                </a:lnTo>
                <a:lnTo>
                  <a:pt x="335089" y="297847"/>
                </a:lnTo>
                <a:lnTo>
                  <a:pt x="6191" y="297847"/>
                </a:lnTo>
                <a:lnTo>
                  <a:pt x="0" y="6191"/>
                </a:lnTo>
                <a:close/>
              </a:path>
            </a:pathLst>
          </a:custGeom>
          <a:solidFill>
            <a:srgbClr val="E6E7E8"/>
          </a:solidFill>
          <a:ln w="1143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1" name="Freeform: Shape 90">
            <a:extLst>
              <a:ext uri="{FF2B5EF4-FFF2-40B4-BE49-F238E27FC236}">
                <a16:creationId xmlns:a16="http://schemas.microsoft.com/office/drawing/2014/main" id="{50605FC9-8A6E-697C-A98D-71880047C367}"/>
              </a:ext>
            </a:extLst>
          </p:cNvPr>
          <p:cNvSpPr/>
          <p:nvPr/>
        </p:nvSpPr>
        <p:spPr>
          <a:xfrm>
            <a:off x="10452245" y="3459460"/>
            <a:ext cx="328898" cy="297846"/>
          </a:xfrm>
          <a:custGeom>
            <a:avLst/>
            <a:gdLst>
              <a:gd name="connsiteX0" fmla="*/ 0 w 328898"/>
              <a:gd name="connsiteY0" fmla="*/ 0 h 297846"/>
              <a:gd name="connsiteX1" fmla="*/ 322707 w 328898"/>
              <a:gd name="connsiteY1" fmla="*/ 0 h 297846"/>
              <a:gd name="connsiteX2" fmla="*/ 328898 w 328898"/>
              <a:gd name="connsiteY2" fmla="*/ 297847 h 297846"/>
              <a:gd name="connsiteX3" fmla="*/ 136493 w 328898"/>
              <a:gd name="connsiteY3" fmla="*/ 291655 h 297846"/>
              <a:gd name="connsiteX4" fmla="*/ 6191 w 328898"/>
              <a:gd name="connsiteY4" fmla="*/ 297847 h 297846"/>
              <a:gd name="connsiteX5" fmla="*/ 0 w 328898"/>
              <a:gd name="connsiteY5" fmla="*/ 0 h 297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8898" h="297846">
                <a:moveTo>
                  <a:pt x="0" y="0"/>
                </a:moveTo>
                <a:lnTo>
                  <a:pt x="322707" y="0"/>
                </a:lnTo>
                <a:lnTo>
                  <a:pt x="328898" y="297847"/>
                </a:lnTo>
                <a:lnTo>
                  <a:pt x="136493" y="291655"/>
                </a:lnTo>
                <a:lnTo>
                  <a:pt x="6191" y="297847"/>
                </a:lnTo>
                <a:lnTo>
                  <a:pt x="0" y="0"/>
                </a:lnTo>
                <a:close/>
              </a:path>
            </a:pathLst>
          </a:custGeom>
          <a:solidFill>
            <a:srgbClr val="E6E7E8"/>
          </a:solidFill>
          <a:ln w="1143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78B4CF93-ED11-8E75-3249-40A35EF05546}"/>
              </a:ext>
            </a:extLst>
          </p:cNvPr>
          <p:cNvSpPr/>
          <p:nvPr/>
        </p:nvSpPr>
        <p:spPr>
          <a:xfrm>
            <a:off x="10110965" y="2863767"/>
            <a:ext cx="341280" cy="291655"/>
          </a:xfrm>
          <a:custGeom>
            <a:avLst/>
            <a:gdLst>
              <a:gd name="connsiteX0" fmla="*/ 335089 w 341280"/>
              <a:gd name="connsiteY0" fmla="*/ 0 h 291655"/>
              <a:gd name="connsiteX1" fmla="*/ 341281 w 341280"/>
              <a:gd name="connsiteY1" fmla="*/ 291655 h 291655"/>
              <a:gd name="connsiteX2" fmla="*/ 6191 w 341280"/>
              <a:gd name="connsiteY2" fmla="*/ 285464 h 291655"/>
              <a:gd name="connsiteX3" fmla="*/ 0 w 341280"/>
              <a:gd name="connsiteY3" fmla="*/ 68199 h 291655"/>
              <a:gd name="connsiteX4" fmla="*/ 74485 w 341280"/>
              <a:gd name="connsiteY4" fmla="*/ 68199 h 291655"/>
              <a:gd name="connsiteX5" fmla="*/ 80677 w 341280"/>
              <a:gd name="connsiteY5" fmla="*/ 0 h 291655"/>
              <a:gd name="connsiteX6" fmla="*/ 335089 w 341280"/>
              <a:gd name="connsiteY6" fmla="*/ 0 h 291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1280" h="291655">
                <a:moveTo>
                  <a:pt x="335089" y="0"/>
                </a:moveTo>
                <a:lnTo>
                  <a:pt x="341281" y="291655"/>
                </a:lnTo>
                <a:lnTo>
                  <a:pt x="6191" y="285464"/>
                </a:lnTo>
                <a:lnTo>
                  <a:pt x="0" y="68199"/>
                </a:lnTo>
                <a:lnTo>
                  <a:pt x="74485" y="68199"/>
                </a:lnTo>
                <a:lnTo>
                  <a:pt x="80677" y="0"/>
                </a:lnTo>
                <a:lnTo>
                  <a:pt x="335089" y="0"/>
                </a:lnTo>
                <a:close/>
              </a:path>
            </a:pathLst>
          </a:custGeom>
          <a:solidFill>
            <a:srgbClr val="E6E7E8"/>
          </a:solidFill>
          <a:ln w="1143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3" name="Freeform: Shape 92">
            <a:extLst>
              <a:ext uri="{FF2B5EF4-FFF2-40B4-BE49-F238E27FC236}">
                <a16:creationId xmlns:a16="http://schemas.microsoft.com/office/drawing/2014/main" id="{9607119D-501C-F8BB-8C8B-99D8FE4C55BD}"/>
              </a:ext>
            </a:extLst>
          </p:cNvPr>
          <p:cNvSpPr/>
          <p:nvPr/>
        </p:nvSpPr>
        <p:spPr>
          <a:xfrm>
            <a:off x="10110965" y="3453269"/>
            <a:ext cx="347471" cy="304038"/>
          </a:xfrm>
          <a:custGeom>
            <a:avLst/>
            <a:gdLst>
              <a:gd name="connsiteX0" fmla="*/ 0 w 347471"/>
              <a:gd name="connsiteY0" fmla="*/ 0 h 304038"/>
              <a:gd name="connsiteX1" fmla="*/ 341281 w 347471"/>
              <a:gd name="connsiteY1" fmla="*/ 6191 h 304038"/>
              <a:gd name="connsiteX2" fmla="*/ 347472 w 347471"/>
              <a:gd name="connsiteY2" fmla="*/ 304038 h 304038"/>
              <a:gd name="connsiteX3" fmla="*/ 180022 w 347471"/>
              <a:gd name="connsiteY3" fmla="*/ 304038 h 304038"/>
              <a:gd name="connsiteX4" fmla="*/ 6191 w 347471"/>
              <a:gd name="connsiteY4" fmla="*/ 304038 h 304038"/>
              <a:gd name="connsiteX5" fmla="*/ 0 w 347471"/>
              <a:gd name="connsiteY5" fmla="*/ 0 h 304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7471" h="304038">
                <a:moveTo>
                  <a:pt x="0" y="0"/>
                </a:moveTo>
                <a:lnTo>
                  <a:pt x="341281" y="6191"/>
                </a:lnTo>
                <a:lnTo>
                  <a:pt x="347472" y="304038"/>
                </a:lnTo>
                <a:lnTo>
                  <a:pt x="180022" y="304038"/>
                </a:lnTo>
                <a:lnTo>
                  <a:pt x="6191" y="304038"/>
                </a:lnTo>
                <a:lnTo>
                  <a:pt x="0" y="0"/>
                </a:lnTo>
                <a:close/>
              </a:path>
            </a:pathLst>
          </a:custGeom>
          <a:solidFill>
            <a:srgbClr val="E6E7E8"/>
          </a:solidFill>
          <a:ln w="1143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C2836559-1A36-D8AB-F593-D50728A21BA4}"/>
              </a:ext>
            </a:extLst>
          </p:cNvPr>
          <p:cNvSpPr/>
          <p:nvPr/>
        </p:nvSpPr>
        <p:spPr>
          <a:xfrm>
            <a:off x="9440785" y="3453269"/>
            <a:ext cx="347567" cy="304038"/>
          </a:xfrm>
          <a:custGeom>
            <a:avLst/>
            <a:gdLst>
              <a:gd name="connsiteX0" fmla="*/ 347567 w 347567"/>
              <a:gd name="connsiteY0" fmla="*/ 0 h 304038"/>
              <a:gd name="connsiteX1" fmla="*/ 0 w 347567"/>
              <a:gd name="connsiteY1" fmla="*/ 0 h 304038"/>
              <a:gd name="connsiteX2" fmla="*/ 0 w 347567"/>
              <a:gd name="connsiteY2" fmla="*/ 297847 h 304038"/>
              <a:gd name="connsiteX3" fmla="*/ 180022 w 347567"/>
              <a:gd name="connsiteY3" fmla="*/ 304038 h 304038"/>
              <a:gd name="connsiteX4" fmla="*/ 347567 w 347567"/>
              <a:gd name="connsiteY4" fmla="*/ 304038 h 304038"/>
              <a:gd name="connsiteX5" fmla="*/ 347567 w 347567"/>
              <a:gd name="connsiteY5" fmla="*/ 0 h 304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7567" h="304038">
                <a:moveTo>
                  <a:pt x="347567" y="0"/>
                </a:moveTo>
                <a:lnTo>
                  <a:pt x="0" y="0"/>
                </a:lnTo>
                <a:lnTo>
                  <a:pt x="0" y="297847"/>
                </a:lnTo>
                <a:lnTo>
                  <a:pt x="180022" y="304038"/>
                </a:lnTo>
                <a:lnTo>
                  <a:pt x="347567" y="304038"/>
                </a:lnTo>
                <a:lnTo>
                  <a:pt x="347567" y="0"/>
                </a:lnTo>
                <a:close/>
              </a:path>
            </a:pathLst>
          </a:custGeom>
          <a:solidFill>
            <a:srgbClr val="E6E7E8"/>
          </a:solidFill>
          <a:ln w="1143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30EDE81F-7D37-9747-3B4A-46D8A7D57633}"/>
              </a:ext>
            </a:extLst>
          </p:cNvPr>
          <p:cNvCxnSpPr>
            <a:cxnSpLocks/>
          </p:cNvCxnSpPr>
          <p:nvPr userDrawn="1"/>
        </p:nvCxnSpPr>
        <p:spPr>
          <a:xfrm>
            <a:off x="685799" y="6531429"/>
            <a:ext cx="8686801" cy="0"/>
          </a:xfrm>
          <a:prstGeom prst="line">
            <a:avLst/>
          </a:prstGeom>
          <a:ln w="12700">
            <a:solidFill>
              <a:srgbClr val="2E3B4A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extBox 95">
            <a:extLst>
              <a:ext uri="{FF2B5EF4-FFF2-40B4-BE49-F238E27FC236}">
                <a16:creationId xmlns:a16="http://schemas.microsoft.com/office/drawing/2014/main" id="{94121CC8-8436-91AE-3119-3D92628A49BD}"/>
              </a:ext>
            </a:extLst>
          </p:cNvPr>
          <p:cNvSpPr txBox="1"/>
          <p:nvPr userDrawn="1"/>
        </p:nvSpPr>
        <p:spPr>
          <a:xfrm>
            <a:off x="8642350" y="6393027"/>
            <a:ext cx="3371850" cy="2616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spc="300">
                <a:solidFill>
                  <a:srgbClr val="2E3B4A"/>
                </a:solidFill>
                <a:latin typeface="Century Gothic" panose="020B0502020202020204" pitchFamily="34" charset="0"/>
              </a:rPr>
              <a:t>MICHIGAN.GOV/MSHDA</a:t>
            </a:r>
          </a:p>
        </p:txBody>
      </p:sp>
      <p:sp>
        <p:nvSpPr>
          <p:cNvPr id="2" name="Text Placeholder 25">
            <a:extLst>
              <a:ext uri="{FF2B5EF4-FFF2-40B4-BE49-F238E27FC236}">
                <a16:creationId xmlns:a16="http://schemas.microsoft.com/office/drawing/2014/main" id="{950EDBB9-17A9-E220-1375-B2930992BB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67535" y="1125528"/>
            <a:ext cx="4799013" cy="604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3600" b="1" kern="1200" spc="300" dirty="0" smtClean="0">
                <a:solidFill>
                  <a:schemeClr val="tx2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4A6DD4-3D41-75CD-611E-CD06700D242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67535" y="786225"/>
            <a:ext cx="4799013" cy="2569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 spc="600">
                <a:latin typeface="+mj-lt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0D5F7CC5-7083-4A85-AEF9-194A0EB0133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7531" y="2340529"/>
            <a:ext cx="4799013" cy="126051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en-US"/>
              <a:t>DETAIL 1</a:t>
            </a:r>
          </a:p>
          <a:p>
            <a:pPr lvl="0"/>
            <a:r>
              <a:rPr lang="en-US"/>
              <a:t>DETAIL 2</a:t>
            </a:r>
          </a:p>
          <a:p>
            <a:pPr lvl="0"/>
            <a:r>
              <a:rPr lang="en-US"/>
              <a:t>DETAIL 3</a:t>
            </a:r>
          </a:p>
          <a:p>
            <a:pPr lvl="0"/>
            <a:r>
              <a:rPr lang="en-US"/>
              <a:t>DETAIL 4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2291D609-FD07-B8FF-EB55-C952A60CDA0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7534" y="2006724"/>
            <a:ext cx="4799013" cy="333804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 b="1"/>
            </a:lvl1pPr>
          </a:lstStyle>
          <a:p>
            <a:pPr lvl="0"/>
            <a:r>
              <a:rPr lang="en-US"/>
              <a:t>KEY POINT ONE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C095E9B7-BC78-9432-D4CC-F1FDAD831A3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67528" y="4431084"/>
            <a:ext cx="4799013" cy="126051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en-US"/>
              <a:t>DETAIL 1</a:t>
            </a:r>
          </a:p>
          <a:p>
            <a:pPr lvl="0"/>
            <a:r>
              <a:rPr lang="en-US"/>
              <a:t>DETAIL 2</a:t>
            </a:r>
          </a:p>
          <a:p>
            <a:pPr lvl="0"/>
            <a:r>
              <a:rPr lang="en-US"/>
              <a:t>DETAIL 3</a:t>
            </a:r>
          </a:p>
          <a:p>
            <a:pPr lvl="0"/>
            <a:r>
              <a:rPr lang="en-US"/>
              <a:t>DETAIL 4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44FA0E6C-BF7E-A7E4-966F-F4FDCD3AB54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67531" y="4097279"/>
            <a:ext cx="4799013" cy="333804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 b="1"/>
            </a:lvl1pPr>
          </a:lstStyle>
          <a:p>
            <a:pPr lvl="0"/>
            <a:r>
              <a:rPr lang="en-US"/>
              <a:t>KEY POINT TWO</a:t>
            </a:r>
          </a:p>
        </p:txBody>
      </p:sp>
    </p:spTree>
    <p:extLst>
      <p:ext uri="{BB962C8B-B14F-4D97-AF65-F5344CB8AC3E}">
        <p14:creationId xmlns:p14="http://schemas.microsoft.com/office/powerpoint/2010/main" val="3762860974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B710D-021F-55B2-67EC-BDDCB3B527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000327-27A1-3303-8A03-6F8AB6F714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712AFA-D258-9896-0E8E-BB852D73B8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C1E9A-3B48-499D-A6F4-20CAF63E9059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CA064A-5191-2431-7286-850544F0D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510448-C1B5-518D-BE02-48FF79924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A9720-410C-4DE1-AFF2-4711C1CBE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647575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FEEE7A-8005-D526-DB6C-817A2E9F3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15AABD-D690-31C4-39CB-BDB20FCFCF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8DBC5A-14D3-243F-EFAC-F27003A5B8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C1E9A-3B48-499D-A6F4-20CAF63E9059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D5FE9A-15D2-E18A-F44D-EE37CC200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898EB9-F0E7-989B-EE7E-DA1F4CD31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A9720-410C-4DE1-AFF2-4711C1CBE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494955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3EC478-43D0-AA86-76E6-DA7871C47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13781C-8BDA-68F2-09BA-FA91A8BF6A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73550B-EB2A-7C03-3723-A2C905EB0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C1E9A-3B48-499D-A6F4-20CAF63E9059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DF1650-5DA1-F6C3-18CE-5A20CCC1E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8D74D6-7550-D5CA-71FF-25C8B22F1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A9720-410C-4DE1-AFF2-4711C1CBE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633031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9B03D-111F-55DD-36B2-45790CD1F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536E2C-9051-0DFE-98F2-B4844F607F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D171C3-EA16-8D04-5831-FE825ADCC8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4B1C09-6FCD-AC5F-4A9C-DA3F25249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C1E9A-3B48-499D-A6F4-20CAF63E9059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31D456-3A7F-F830-40AB-CBA95D579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DC18BD-8327-FAA4-5E1F-9CEC842C1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A9720-410C-4DE1-AFF2-4711C1CBE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591946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2DD34-ECFB-D22F-3524-95D5020A2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79D7C9-46A4-615B-0864-AD2A49A47E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390555-3279-3E46-11C8-22AE7E93D1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F75342-9CCE-E4CE-8A97-E2A2432F68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D971A8-EBDF-C549-C41B-1516F445FC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7E59892-6552-0965-2705-FC63101C6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C1E9A-3B48-499D-A6F4-20CAF63E9059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3397BCD-46AC-66C4-1AAE-E4360D682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B37AF0-538F-CF8B-640D-B7A0C1AD6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A9720-410C-4DE1-AFF2-4711C1CBE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158587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AD104-3E9A-C5E0-0080-FF5AB5E7E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719033-F9EC-58A0-84FE-D019AD868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C1E9A-3B48-499D-A6F4-20CAF63E9059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49132C-84D1-77E5-EEFC-67B5CD74B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7771F8-4FBB-A396-C560-FD571F4CE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A9720-410C-4DE1-AFF2-4711C1CBE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372420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C30DE8-11A0-CE76-94F7-9B64D7D7C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C1E9A-3B48-499D-A6F4-20CAF63E9059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8EF2E6-F243-BC0C-27D1-20446ADE4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A9F68A-ACD0-8DAE-719D-369559A3F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A9720-410C-4DE1-AFF2-4711C1CBE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480711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97B37-C6D3-5448-4C07-F95966E6A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3468-F1C6-8DFE-5263-B1CB15D2FD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B605D2-45A4-227E-68B4-CEA20F07D9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810D65-DCDD-4FCF-C0AC-54BCB5F10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C1E9A-3B48-499D-A6F4-20CAF63E9059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62AA80-8965-3E80-AB76-DD231E4B4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20F952-F31B-CDB9-09AA-59C6A2987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A9720-410C-4DE1-AFF2-4711C1CBE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5986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 &amp; Text Slide_Option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mage 0" descr="preencoded.png">
            <a:extLst>
              <a:ext uri="{FF2B5EF4-FFF2-40B4-BE49-F238E27FC236}">
                <a16:creationId xmlns:a16="http://schemas.microsoft.com/office/drawing/2014/main" id="{924CBA0F-D2D7-FC22-8276-F9B3744C9918}"/>
              </a:ext>
            </a:extLst>
          </p:cNvPr>
          <p:cNvSpPr/>
          <p:nvPr userDrawn="1"/>
        </p:nvSpPr>
        <p:spPr>
          <a:xfrm flipV="1">
            <a:off x="0" y="5599522"/>
            <a:ext cx="12192000" cy="1258478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rgbClr val="002D74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E978DDC6-0B70-9EF3-DD04-FB39223A01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136" y="1405655"/>
            <a:ext cx="6570737" cy="5334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200" b="1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D9B0DE7E-A906-9EF8-2115-07AC700248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9136" y="2015671"/>
            <a:ext cx="6570737" cy="333652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ct val="70000"/>
              </a:lnSpc>
              <a:buNone/>
              <a:defRPr sz="2000" b="1" i="0">
                <a:solidFill>
                  <a:srgbClr val="008F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ACB2F6FE-D785-BE57-8150-2E84D83E30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57925" y="2505433"/>
            <a:ext cx="6570737" cy="25074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0A4733B8-6BD5-2DA8-188B-68EDBCD4AE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15346" y="6104641"/>
            <a:ext cx="2713316" cy="248240"/>
          </a:xfrm>
          <a:prstGeom prst="rect">
            <a:avLst/>
          </a:prstGeom>
        </p:spPr>
      </p:pic>
      <p:pic>
        <p:nvPicPr>
          <p:cNvPr id="14" name="Picture 13" descr="A black and white logo&#10;&#10;Description automatically generated">
            <a:extLst>
              <a:ext uri="{FF2B5EF4-FFF2-40B4-BE49-F238E27FC236}">
                <a16:creationId xmlns:a16="http://schemas.microsoft.com/office/drawing/2014/main" id="{7B604D79-ADD3-B4C0-9E21-AAD6342090A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12" y="5862845"/>
            <a:ext cx="1411704" cy="676834"/>
          </a:xfrm>
          <a:prstGeom prst="rect">
            <a:avLst/>
          </a:prstGeom>
        </p:spPr>
      </p:pic>
      <p:sp>
        <p:nvSpPr>
          <p:cNvPr id="4" name="Image 0" descr="preencoded.png">
            <a:extLst>
              <a:ext uri="{FF2B5EF4-FFF2-40B4-BE49-F238E27FC236}">
                <a16:creationId xmlns:a16="http://schemas.microsoft.com/office/drawing/2014/main" id="{DEAB9E56-5DDE-1B23-444F-7510F23537B4}"/>
              </a:ext>
            </a:extLst>
          </p:cNvPr>
          <p:cNvSpPr/>
          <p:nvPr userDrawn="1"/>
        </p:nvSpPr>
        <p:spPr>
          <a:xfrm flipV="1">
            <a:off x="0" y="5599522"/>
            <a:ext cx="12192000" cy="1258478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chemeClr val="tx1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F4D61E-BA0F-6657-2D99-30F950CFC2C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142" y="5948532"/>
            <a:ext cx="7153671" cy="6400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CB3782-7C7E-E7C2-14ED-B678A0A2BD7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1319" y="375354"/>
            <a:ext cx="2622855" cy="685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297289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3B2E2-BD6D-CA47-6466-C678DE71D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656CDA-C2AB-A0EE-3393-71B4EF7E01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5FC385-0211-E39F-AAF9-25D0FC1A05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C2C3FB-AB49-C843-EDC8-307B04C62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C1E9A-3B48-499D-A6F4-20CAF63E9059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5222C9-6FBA-F929-B1D4-DF1698926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8A654F-A0BA-7335-5199-8B171F1EC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A9720-410C-4DE1-AFF2-4711C1CBE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119665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BE375D-47DB-F061-6DD4-8333B3EA4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926510-2B78-2824-A1D1-A312755FBE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DA22F7-1890-E410-E8BD-9216F6443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C1E9A-3B48-499D-A6F4-20CAF63E9059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472124-C139-FE39-0E18-2FA13C4DF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7584F0-C222-C347-4C2B-A773C9C0B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A9720-410C-4DE1-AFF2-4711C1CBE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00491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2A96A1E-D8F7-5506-59D6-DEE5F9C779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E3F8CA-C539-52E2-04AA-2A6DBAE35B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118AB3-BA13-96B6-FA22-85BB3A9B4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C1E9A-3B48-499D-A6F4-20CAF63E9059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8A4544-FF19-60F5-55E9-73A3F2F0C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935D0D-5DCE-AB18-5D67-D070C413A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A9720-410C-4DE1-AFF2-4711C1CBE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770067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4994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&amp; Text Slide_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mage 0" descr="preencoded.png">
            <a:extLst>
              <a:ext uri="{FF2B5EF4-FFF2-40B4-BE49-F238E27FC236}">
                <a16:creationId xmlns:a16="http://schemas.microsoft.com/office/drawing/2014/main" id="{924CBA0F-D2D7-FC22-8276-F9B3744C9918}"/>
              </a:ext>
            </a:extLst>
          </p:cNvPr>
          <p:cNvSpPr/>
          <p:nvPr userDrawn="1"/>
        </p:nvSpPr>
        <p:spPr>
          <a:xfrm flipV="1">
            <a:off x="0" y="5599522"/>
            <a:ext cx="12192000" cy="1258478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rgbClr val="002D74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E978DDC6-0B70-9EF3-DD04-FB39223A01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4012" y="1581819"/>
            <a:ext cx="6570737" cy="5334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200" b="1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D9B0DE7E-A906-9EF8-2115-07AC700248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4012" y="2191835"/>
            <a:ext cx="6570737" cy="333652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ct val="70000"/>
              </a:lnSpc>
              <a:buNone/>
              <a:defRPr sz="2000" b="1" i="0">
                <a:solidFill>
                  <a:srgbClr val="008F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ACB2F6FE-D785-BE57-8150-2E84D83E30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2801" y="2681597"/>
            <a:ext cx="6570737" cy="25074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0A4733B8-6BD5-2DA8-188B-68EDBCD4AE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15346" y="6104641"/>
            <a:ext cx="2713316" cy="248240"/>
          </a:xfrm>
          <a:prstGeom prst="rect">
            <a:avLst/>
          </a:prstGeom>
        </p:spPr>
      </p:pic>
      <p:pic>
        <p:nvPicPr>
          <p:cNvPr id="14" name="Picture 13" descr="A black and white logo&#10;&#10;Description automatically generated">
            <a:extLst>
              <a:ext uri="{FF2B5EF4-FFF2-40B4-BE49-F238E27FC236}">
                <a16:creationId xmlns:a16="http://schemas.microsoft.com/office/drawing/2014/main" id="{7B604D79-ADD3-B4C0-9E21-AAD6342090A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12" y="5862845"/>
            <a:ext cx="1411704" cy="676834"/>
          </a:xfrm>
          <a:prstGeom prst="rect">
            <a:avLst/>
          </a:prstGeom>
        </p:spPr>
      </p:pic>
      <p:sp>
        <p:nvSpPr>
          <p:cNvPr id="4" name="Image 0" descr="preencoded.png">
            <a:extLst>
              <a:ext uri="{FF2B5EF4-FFF2-40B4-BE49-F238E27FC236}">
                <a16:creationId xmlns:a16="http://schemas.microsoft.com/office/drawing/2014/main" id="{DEAB9E56-5DDE-1B23-444F-7510F23537B4}"/>
              </a:ext>
            </a:extLst>
          </p:cNvPr>
          <p:cNvSpPr/>
          <p:nvPr userDrawn="1"/>
        </p:nvSpPr>
        <p:spPr>
          <a:xfrm flipV="1">
            <a:off x="0" y="5599522"/>
            <a:ext cx="12192000" cy="1258478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chemeClr val="tx1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F4D61E-BA0F-6657-2D99-30F950CFC2C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142" y="5948532"/>
            <a:ext cx="7153671" cy="6400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CB3782-7C7E-E7C2-14ED-B678A0A2BD7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4012" y="411691"/>
            <a:ext cx="2622855" cy="6853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78E031F-C66D-E7B5-DD6A-EB3F9C33FC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0" r="34840"/>
          <a:stretch/>
        </p:blipFill>
        <p:spPr>
          <a:xfrm>
            <a:off x="7456287" y="-19942"/>
            <a:ext cx="4735713" cy="5619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764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_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D3F2A6-E496-866B-4A22-30D7E5BCCF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2019" y="1896050"/>
            <a:ext cx="5866759" cy="15329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3117841-E639-CA3D-8E62-825A9D05D57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22292" y="5801711"/>
            <a:ext cx="10186215" cy="932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7058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 &amp; Text Slide_Opt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mage 0" descr="preencoded.png">
            <a:extLst>
              <a:ext uri="{FF2B5EF4-FFF2-40B4-BE49-F238E27FC236}">
                <a16:creationId xmlns:a16="http://schemas.microsoft.com/office/drawing/2014/main" id="{924CBA0F-D2D7-FC22-8276-F9B3744C9918}"/>
              </a:ext>
            </a:extLst>
          </p:cNvPr>
          <p:cNvSpPr/>
          <p:nvPr userDrawn="1"/>
        </p:nvSpPr>
        <p:spPr>
          <a:xfrm flipV="1">
            <a:off x="0" y="5599522"/>
            <a:ext cx="12192000" cy="1258478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rgbClr val="002D74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E978DDC6-0B70-9EF3-DD04-FB39223A01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4012" y="1581819"/>
            <a:ext cx="6570737" cy="5334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200" b="1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D9B0DE7E-A906-9EF8-2115-07AC700248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4012" y="2191835"/>
            <a:ext cx="6570737" cy="333652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ct val="70000"/>
              </a:lnSpc>
              <a:buNone/>
              <a:defRPr sz="2000" b="1" i="0">
                <a:solidFill>
                  <a:srgbClr val="008F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ACB2F6FE-D785-BE57-8150-2E84D83E30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2801" y="2681597"/>
            <a:ext cx="6570737" cy="25074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0A4733B8-6BD5-2DA8-188B-68EDBCD4AE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15346" y="6104641"/>
            <a:ext cx="2713316" cy="248240"/>
          </a:xfrm>
          <a:prstGeom prst="rect">
            <a:avLst/>
          </a:prstGeom>
        </p:spPr>
      </p:pic>
      <p:pic>
        <p:nvPicPr>
          <p:cNvPr id="14" name="Picture 13" descr="A black and white logo&#10;&#10;Description automatically generated">
            <a:extLst>
              <a:ext uri="{FF2B5EF4-FFF2-40B4-BE49-F238E27FC236}">
                <a16:creationId xmlns:a16="http://schemas.microsoft.com/office/drawing/2014/main" id="{7B604D79-ADD3-B4C0-9E21-AAD6342090A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12" y="5862845"/>
            <a:ext cx="1411704" cy="676834"/>
          </a:xfrm>
          <a:prstGeom prst="rect">
            <a:avLst/>
          </a:prstGeom>
        </p:spPr>
      </p:pic>
      <p:sp>
        <p:nvSpPr>
          <p:cNvPr id="4" name="Image 0" descr="preencoded.png">
            <a:extLst>
              <a:ext uri="{FF2B5EF4-FFF2-40B4-BE49-F238E27FC236}">
                <a16:creationId xmlns:a16="http://schemas.microsoft.com/office/drawing/2014/main" id="{DEAB9E56-5DDE-1B23-444F-7510F23537B4}"/>
              </a:ext>
            </a:extLst>
          </p:cNvPr>
          <p:cNvSpPr/>
          <p:nvPr userDrawn="1"/>
        </p:nvSpPr>
        <p:spPr>
          <a:xfrm flipV="1">
            <a:off x="0" y="5599522"/>
            <a:ext cx="12192000" cy="1258478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chemeClr val="tx1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F4D61E-BA0F-6657-2D99-30F950CFC2C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142" y="5948532"/>
            <a:ext cx="7153671" cy="6400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CB3782-7C7E-E7C2-14ED-B678A0A2BD7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4012" y="411691"/>
            <a:ext cx="2622855" cy="685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0330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Image Slide_Option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9FCD79-2B51-82AE-1273-C05B85961A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09" b="29297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43CC718-71E8-5330-D752-288DB8BA6D7C}"/>
              </a:ext>
            </a:extLst>
          </p:cNvPr>
          <p:cNvSpPr/>
          <p:nvPr userDrawn="1"/>
        </p:nvSpPr>
        <p:spPr>
          <a:xfrm>
            <a:off x="0" y="3429000"/>
            <a:ext cx="12192000" cy="2887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2F28E62-836C-F733-B942-E610119BA4A1}"/>
              </a:ext>
            </a:extLst>
          </p:cNvPr>
          <p:cNvSpPr/>
          <p:nvPr userDrawn="1"/>
        </p:nvSpPr>
        <p:spPr>
          <a:xfrm>
            <a:off x="-1" y="0"/>
            <a:ext cx="12192000" cy="3429000"/>
          </a:xfrm>
          <a:prstGeom prst="rect">
            <a:avLst/>
          </a:prstGeom>
          <a:solidFill>
            <a:schemeClr val="tx1">
              <a:alpha val="63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0DF9EE39-1259-2B0F-4E78-8D64EBB180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766" y="1561942"/>
            <a:ext cx="3228466" cy="8435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4455563-46B6-9B5F-175C-AB663D4E4B9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464" y="2687707"/>
            <a:ext cx="5131069" cy="459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0834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mage 0" descr="preencoded.png">
            <a:extLst>
              <a:ext uri="{FF2B5EF4-FFF2-40B4-BE49-F238E27FC236}">
                <a16:creationId xmlns:a16="http://schemas.microsoft.com/office/drawing/2014/main" id="{B8F493E4-9008-F6BB-C771-3A9191E0E141}"/>
              </a:ext>
            </a:extLst>
          </p:cNvPr>
          <p:cNvSpPr/>
          <p:nvPr userDrawn="1"/>
        </p:nvSpPr>
        <p:spPr>
          <a:xfrm>
            <a:off x="0" y="0"/>
            <a:ext cx="12192000" cy="6861240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chemeClr val="tx1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7" name="Picture 6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32187897-A16D-9740-6CB4-565C2E5F9E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257" y="4990942"/>
            <a:ext cx="3228466" cy="8435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01F7078-92FD-479F-AEAD-423F0B8EA72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465" y="6033853"/>
            <a:ext cx="5131069" cy="459107"/>
          </a:xfrm>
          <a:prstGeom prst="rect">
            <a:avLst/>
          </a:prstGeom>
        </p:spPr>
      </p:pic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BC64F4B7-A705-EBA9-7C09-C476CE370C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71140" y="2414789"/>
            <a:ext cx="6570737" cy="5334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buNone/>
              <a:defRPr sz="4800" b="1" cap="none" baseline="0">
                <a:solidFill>
                  <a:srgbClr val="F6BA1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7210610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tructions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mage 0" descr="preencoded.png">
            <a:extLst>
              <a:ext uri="{FF2B5EF4-FFF2-40B4-BE49-F238E27FC236}">
                <a16:creationId xmlns:a16="http://schemas.microsoft.com/office/drawing/2014/main" id="{F6473A79-06D1-039E-CF64-FAE9A660961C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rgbClr val="F2F0E7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5C9E4C-E1F3-E6CA-3D31-52B9B3764EB6}"/>
              </a:ext>
            </a:extLst>
          </p:cNvPr>
          <p:cNvSpPr txBox="1"/>
          <p:nvPr userDrawn="1"/>
        </p:nvSpPr>
        <p:spPr>
          <a:xfrm>
            <a:off x="529629" y="792747"/>
            <a:ext cx="11148910" cy="912636"/>
          </a:xfrm>
          <a:prstGeom prst="rect">
            <a:avLst/>
          </a:prstGeom>
        </p:spPr>
        <p:txBody>
          <a:bodyPr/>
          <a:lstStyle>
            <a:lvl1pPr lvl="0"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>
                <a:solidFill>
                  <a:srgbClr val="0042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en-US" sz="1400" dirty="0">
                <a:solidFill>
                  <a:schemeClr val="tx1"/>
                </a:solidFill>
              </a:rPr>
              <a:t>Several slide options have been included in this template. Please delete the slide options you won’t be including in your presentation.</a:t>
            </a:r>
          </a:p>
          <a:p>
            <a:pPr lvl="0"/>
            <a:r>
              <a:rPr lang="en-US" sz="1400" dirty="0">
                <a:solidFill>
                  <a:schemeClr val="tx1"/>
                </a:solidFill>
              </a:rPr>
              <a:t>Below are instructions to add a new slide.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6D45A6-6FF9-709B-A6AC-E366FE3C9D26}"/>
              </a:ext>
            </a:extLst>
          </p:cNvPr>
          <p:cNvSpPr txBox="1"/>
          <p:nvPr userDrawn="1"/>
        </p:nvSpPr>
        <p:spPr>
          <a:xfrm>
            <a:off x="529629" y="1705383"/>
            <a:ext cx="4404680" cy="424732"/>
          </a:xfrm>
          <a:prstGeom prst="rect">
            <a:avLst/>
          </a:prstGeom>
        </p:spPr>
        <p:txBody>
          <a:bodyPr/>
          <a:lstStyle>
            <a:lvl1pPr marL="173038" lvl="0" indent="-1730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>
                <a:solidFill>
                  <a:srgbClr val="0042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en-US" dirty="0">
                <a:solidFill>
                  <a:schemeClr val="tx1"/>
                </a:solidFill>
              </a:rPr>
              <a:t>1. To insert a new slide, from the Home tab chose New Slide and select from one of the layouts.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998A40-970E-329F-6D7F-A50D43356213}"/>
              </a:ext>
            </a:extLst>
          </p:cNvPr>
          <p:cNvSpPr txBox="1"/>
          <p:nvPr userDrawn="1"/>
        </p:nvSpPr>
        <p:spPr>
          <a:xfrm>
            <a:off x="529629" y="2246700"/>
            <a:ext cx="4404680" cy="424732"/>
          </a:xfrm>
          <a:prstGeom prst="rect">
            <a:avLst/>
          </a:prstGeom>
        </p:spPr>
        <p:txBody>
          <a:bodyPr/>
          <a:lstStyle>
            <a:lvl1pPr marL="173038" lvl="0" indent="-1730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>
                <a:solidFill>
                  <a:srgbClr val="0042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en-US" dirty="0">
                <a:solidFill>
                  <a:schemeClr val="tx1"/>
                </a:solidFill>
              </a:rPr>
              <a:t>2. To insert a new slide, right click below the slide layout you would like to use and choose New Slide. 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212F1048-5F31-BB58-21BD-474B9F75725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9629" y="252714"/>
            <a:ext cx="11280162" cy="4187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10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Instruction Slide 1 of 2 – This slide has been hidden from the presentation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6FECCE-6879-33E3-A6E4-38FB26A6176D}"/>
              </a:ext>
            </a:extLst>
          </p:cNvPr>
          <p:cNvSpPr txBox="1"/>
          <p:nvPr userDrawn="1"/>
        </p:nvSpPr>
        <p:spPr>
          <a:xfrm>
            <a:off x="453705" y="6238575"/>
            <a:ext cx="11148910" cy="337254"/>
          </a:xfrm>
          <a:prstGeom prst="rect">
            <a:avLst/>
          </a:prstGeom>
        </p:spPr>
        <p:txBody>
          <a:bodyPr/>
          <a:lstStyle>
            <a:lvl1pPr lvl="0"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>
                <a:solidFill>
                  <a:srgbClr val="0042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en-US" sz="1400" dirty="0">
                <a:solidFill>
                  <a:srgbClr val="002D74"/>
                </a:solidFill>
              </a:rPr>
              <a:t>Feel free to delete this slide once you have finished using the instructions.</a:t>
            </a:r>
          </a:p>
        </p:txBody>
      </p:sp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677C0806-112A-FBB5-6F2F-07DECC8C84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430" b="25374"/>
          <a:stretch/>
        </p:blipFill>
        <p:spPr>
          <a:xfrm>
            <a:off x="529629" y="2754283"/>
            <a:ext cx="3377242" cy="3330187"/>
          </a:xfrm>
          <a:prstGeom prst="rect">
            <a:avLst/>
          </a:prstGeom>
        </p:spPr>
      </p:pic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88277E0F-E036-C785-8BFC-90CC7FB379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855" b="35640"/>
          <a:stretch/>
        </p:blipFill>
        <p:spPr>
          <a:xfrm>
            <a:off x="4116053" y="2754283"/>
            <a:ext cx="2482569" cy="3310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6596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tructions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mage 0" descr="preencoded.png">
            <a:extLst>
              <a:ext uri="{FF2B5EF4-FFF2-40B4-BE49-F238E27FC236}">
                <a16:creationId xmlns:a16="http://schemas.microsoft.com/office/drawing/2014/main" id="{7BE459D3-6D14-C906-46BA-782440053601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rgbClr val="F2F0E7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1D51B1D-9746-1A66-0876-236A4CE3199E}"/>
              </a:ext>
            </a:extLst>
          </p:cNvPr>
          <p:cNvGrpSpPr/>
          <p:nvPr userDrawn="1"/>
        </p:nvGrpSpPr>
        <p:grpSpPr>
          <a:xfrm>
            <a:off x="6979508" y="1891180"/>
            <a:ext cx="2208182" cy="1408569"/>
            <a:chOff x="6944415" y="2042088"/>
            <a:chExt cx="2208182" cy="1408569"/>
          </a:xfrm>
        </p:grpSpPr>
        <p:pic>
          <p:nvPicPr>
            <p:cNvPr id="4" name="Picture 3" descr="Graphical user interface, application, Word&#10;&#10;Description automatically generated">
              <a:extLst>
                <a:ext uri="{FF2B5EF4-FFF2-40B4-BE49-F238E27FC236}">
                  <a16:creationId xmlns:a16="http://schemas.microsoft.com/office/drawing/2014/main" id="{E4743836-A7EB-8C0B-0073-717075BC5AE4}"/>
                </a:ext>
              </a:extLst>
            </p:cNvPr>
            <p:cNvPicPr/>
            <p:nvPr userDrawn="1"/>
          </p:nvPicPr>
          <p:blipFill rotWithShape="1">
            <a:blip r:embed="rId2"/>
            <a:srcRect l="11534" t="24278" r="75667" b="46693"/>
            <a:stretch/>
          </p:blipFill>
          <p:spPr bwMode="auto">
            <a:xfrm>
              <a:off x="6944415" y="2042088"/>
              <a:ext cx="2208182" cy="1408569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575A831-315D-2A53-61D8-8D3001C6EFA2}"/>
                </a:ext>
              </a:extLst>
            </p:cNvPr>
            <p:cNvSpPr/>
            <p:nvPr userDrawn="1"/>
          </p:nvSpPr>
          <p:spPr>
            <a:xfrm>
              <a:off x="7249125" y="2184822"/>
              <a:ext cx="281735" cy="154253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EC9923F-680E-8288-0D0D-30E9A3F42654}"/>
                </a:ext>
              </a:extLst>
            </p:cNvPr>
            <p:cNvSpPr/>
            <p:nvPr userDrawn="1"/>
          </p:nvSpPr>
          <p:spPr>
            <a:xfrm>
              <a:off x="8643219" y="2165564"/>
              <a:ext cx="281735" cy="154253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7" name="Picture 6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2B4B4E15-3B98-0230-2CB5-B0FF7C4947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1" b="35330"/>
          <a:stretch/>
        </p:blipFill>
        <p:spPr>
          <a:xfrm>
            <a:off x="7419308" y="2033914"/>
            <a:ext cx="1405648" cy="12715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0DFBBEE-FD95-A163-8B20-B43EFCF60FF7}"/>
              </a:ext>
            </a:extLst>
          </p:cNvPr>
          <p:cNvSpPr txBox="1"/>
          <p:nvPr userDrawn="1"/>
        </p:nvSpPr>
        <p:spPr>
          <a:xfrm>
            <a:off x="529629" y="838522"/>
            <a:ext cx="11148910" cy="418734"/>
          </a:xfrm>
          <a:prstGeom prst="rect">
            <a:avLst/>
          </a:prstGeom>
        </p:spPr>
        <p:txBody>
          <a:bodyPr/>
          <a:lstStyle>
            <a:lvl1pPr lvl="0"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>
                <a:solidFill>
                  <a:srgbClr val="0042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en-US" sz="1400" dirty="0">
                <a:solidFill>
                  <a:schemeClr val="tx1"/>
                </a:solidFill>
              </a:rPr>
              <a:t>Once you insert in image into one of the placeholders, you may need to adjust the size or position of your image.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3B761A-E9ED-49A5-097D-4B58DDF8F40F}"/>
              </a:ext>
            </a:extLst>
          </p:cNvPr>
          <p:cNvSpPr txBox="1"/>
          <p:nvPr userDrawn="1"/>
        </p:nvSpPr>
        <p:spPr>
          <a:xfrm>
            <a:off x="453705" y="1424330"/>
            <a:ext cx="4404680" cy="760492"/>
          </a:xfrm>
          <a:prstGeom prst="rect">
            <a:avLst/>
          </a:prstGeom>
        </p:spPr>
        <p:txBody>
          <a:bodyPr/>
          <a:lstStyle>
            <a:lvl1pPr marL="173038" lvl="0" indent="-1730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>
                <a:solidFill>
                  <a:srgbClr val="0042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28600" lvl="0" indent="-228600"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Select the image you would like to edit, then click the Picture Format tab at the top of the screen.</a:t>
            </a:r>
          </a:p>
          <a:p>
            <a:pPr marL="228600" lvl="0" indent="-228600"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Click Crop, then Fit.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2166F5-7A92-D573-4A84-4997E8084FEA}"/>
              </a:ext>
            </a:extLst>
          </p:cNvPr>
          <p:cNvSpPr txBox="1"/>
          <p:nvPr userDrawn="1"/>
        </p:nvSpPr>
        <p:spPr>
          <a:xfrm>
            <a:off x="6944415" y="3791184"/>
            <a:ext cx="3806443" cy="493932"/>
          </a:xfrm>
          <a:prstGeom prst="rect">
            <a:avLst/>
          </a:prstGeom>
        </p:spPr>
        <p:txBody>
          <a:bodyPr/>
          <a:lstStyle>
            <a:lvl1pPr marL="173038" lvl="0" indent="-1730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>
                <a:solidFill>
                  <a:srgbClr val="0042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en-US" dirty="0">
                <a:solidFill>
                  <a:schemeClr val="tx1"/>
                </a:solidFill>
              </a:rPr>
              <a:t>5. Click off of the image to show your new image size and placement.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7CC272A6-FCCB-F482-49F6-5A0C4D70DA3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9629" y="252714"/>
            <a:ext cx="11280162" cy="4187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10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Instruction Slide 2 of 2 – This slide has been hidden from the presentation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861489-479B-4EA3-D67A-7BBC6D6B18F9}"/>
              </a:ext>
            </a:extLst>
          </p:cNvPr>
          <p:cNvSpPr txBox="1"/>
          <p:nvPr userDrawn="1"/>
        </p:nvSpPr>
        <p:spPr>
          <a:xfrm>
            <a:off x="453705" y="6238575"/>
            <a:ext cx="11148910" cy="337254"/>
          </a:xfrm>
          <a:prstGeom prst="rect">
            <a:avLst/>
          </a:prstGeom>
        </p:spPr>
        <p:txBody>
          <a:bodyPr/>
          <a:lstStyle>
            <a:lvl1pPr lvl="0"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>
                <a:solidFill>
                  <a:srgbClr val="0042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en-US" sz="1200" dirty="0">
                <a:solidFill>
                  <a:schemeClr val="tx1"/>
                </a:solidFill>
              </a:rPr>
              <a:t>Feel free to delete this slide once you have finished using the instructions.</a:t>
            </a:r>
          </a:p>
        </p:txBody>
      </p:sp>
      <p:pic>
        <p:nvPicPr>
          <p:cNvPr id="13" name="Picture 12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DFF49AD0-946C-0416-ABE8-F984274D1B05}"/>
              </a:ext>
            </a:extLst>
          </p:cNvPr>
          <p:cNvPicPr/>
          <p:nvPr userDrawn="1"/>
        </p:nvPicPr>
        <p:blipFill rotWithShape="1">
          <a:blip r:embed="rId4"/>
          <a:srcRect l="70735" b="71952"/>
          <a:stretch/>
        </p:blipFill>
        <p:spPr bwMode="auto">
          <a:xfrm>
            <a:off x="529629" y="2215517"/>
            <a:ext cx="5276850" cy="14227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941D2015-ADE2-C8EC-29FC-1B7CD22E418B}"/>
              </a:ext>
            </a:extLst>
          </p:cNvPr>
          <p:cNvPicPr/>
          <p:nvPr userDrawn="1"/>
        </p:nvPicPr>
        <p:blipFill rotWithShape="1">
          <a:blip r:embed="rId2"/>
          <a:srcRect l="10417" t="24278" r="72083" b="28988"/>
          <a:stretch/>
        </p:blipFill>
        <p:spPr bwMode="auto">
          <a:xfrm>
            <a:off x="533228" y="4309108"/>
            <a:ext cx="2122817" cy="15943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14" descr="A person smiling for the picture&#10;&#10;Description automatically generated with medium confidence">
            <a:extLst>
              <a:ext uri="{FF2B5EF4-FFF2-40B4-BE49-F238E27FC236}">
                <a16:creationId xmlns:a16="http://schemas.microsoft.com/office/drawing/2014/main" id="{22E552E2-C528-4D67-8D0E-5F81286BE9B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118393" y="4370026"/>
            <a:ext cx="1633721" cy="165102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04AF954-4C7B-2CEA-1697-48D2FE080DE8}"/>
              </a:ext>
            </a:extLst>
          </p:cNvPr>
          <p:cNvSpPr txBox="1"/>
          <p:nvPr userDrawn="1"/>
        </p:nvSpPr>
        <p:spPr>
          <a:xfrm>
            <a:off x="453705" y="3934479"/>
            <a:ext cx="4404680" cy="337254"/>
          </a:xfrm>
          <a:prstGeom prst="rect">
            <a:avLst/>
          </a:prstGeom>
        </p:spPr>
        <p:txBody>
          <a:bodyPr/>
          <a:lstStyle>
            <a:lvl1pPr marL="173038" lvl="0" indent="-1730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>
                <a:solidFill>
                  <a:srgbClr val="0042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en-US" dirty="0">
                <a:solidFill>
                  <a:schemeClr val="tx1"/>
                </a:solidFill>
              </a:rPr>
              <a:t>3. Your image should now have the options below.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9CAEBD7-6FE2-2FED-09BD-DD4B88424769}"/>
              </a:ext>
            </a:extLst>
          </p:cNvPr>
          <p:cNvSpPr txBox="1"/>
          <p:nvPr userDrawn="1"/>
        </p:nvSpPr>
        <p:spPr>
          <a:xfrm>
            <a:off x="6883727" y="1463753"/>
            <a:ext cx="4794812" cy="607555"/>
          </a:xfrm>
          <a:prstGeom prst="rect">
            <a:avLst/>
          </a:prstGeom>
        </p:spPr>
        <p:txBody>
          <a:bodyPr/>
          <a:lstStyle>
            <a:lvl1pPr marL="173038" lvl="0" indent="-1730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>
                <a:solidFill>
                  <a:srgbClr val="0042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en-US" dirty="0">
                <a:solidFill>
                  <a:schemeClr val="tx1"/>
                </a:solidFill>
              </a:rPr>
              <a:t>4. Please click and drag on the circles to resize your image. You can also click the image and move it to fit or center in the placeholder.</a:t>
            </a:r>
          </a:p>
        </p:txBody>
      </p:sp>
      <p:pic>
        <p:nvPicPr>
          <p:cNvPr id="18" name="Picture 17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CA4DC150-1599-74B9-BFA7-132DD6A390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1" b="8924"/>
          <a:stretch/>
        </p:blipFill>
        <p:spPr>
          <a:xfrm>
            <a:off x="965406" y="4451905"/>
            <a:ext cx="996400" cy="130628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F3073719-3E51-1A9B-60F4-F0708F26269D}"/>
              </a:ext>
            </a:extLst>
          </p:cNvPr>
          <p:cNvSpPr/>
          <p:nvPr userDrawn="1"/>
        </p:nvSpPr>
        <p:spPr>
          <a:xfrm>
            <a:off x="7284218" y="2035015"/>
            <a:ext cx="281735" cy="14980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2459F20-D6C0-8054-B436-6E693C712DFD}"/>
              </a:ext>
            </a:extLst>
          </p:cNvPr>
          <p:cNvSpPr/>
          <p:nvPr userDrawn="1"/>
        </p:nvSpPr>
        <p:spPr>
          <a:xfrm>
            <a:off x="8678311" y="2033914"/>
            <a:ext cx="281735" cy="14980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Picture 20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D74A2B0F-44C9-7D0C-0E1C-E51DE40542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1" b="29005"/>
          <a:stretch/>
        </p:blipFill>
        <p:spPr>
          <a:xfrm>
            <a:off x="7213805" y="4432737"/>
            <a:ext cx="1464505" cy="1467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1966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" y="0"/>
            <a:ext cx="12183763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51892"/>
            <a:ext cx="12192000" cy="24455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1" y="3327401"/>
            <a:ext cx="2135225" cy="2182695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www.michigan.gov/dnr-grants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632200"/>
            <a:ext cx="85344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056691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4" descr="A large body of water&#10;&#10;Description generated with very high confidence">
            <a:extLst>
              <a:ext uri="{FF2B5EF4-FFF2-40B4-BE49-F238E27FC236}">
                <a16:creationId xmlns:a16="http://schemas.microsoft.com/office/drawing/2014/main" id="{CF56ABA9-127B-45EF-894C-BFF6541A30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38" r="33743"/>
          <a:stretch/>
        </p:blipFill>
        <p:spPr>
          <a:xfrm>
            <a:off x="-14515" y="0"/>
            <a:ext cx="12206515" cy="69849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51892"/>
            <a:ext cx="12192000" cy="24455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1" y="3327401"/>
            <a:ext cx="2135225" cy="2182695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www.michigan.gov/dnr-grants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632200"/>
            <a:ext cx="85344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234382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578F456-8619-40D1-8FC6-B9F45746A6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" b="12054"/>
          <a:stretch/>
        </p:blipFill>
        <p:spPr>
          <a:xfrm>
            <a:off x="-1" y="1"/>
            <a:ext cx="12192000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A9116A8-707F-4CB1-98DF-D1766624CE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209801"/>
            <a:ext cx="12191999" cy="23622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1" y="3327401"/>
            <a:ext cx="2135225" cy="2182695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www.michigan.gov/dnr-grants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632200"/>
            <a:ext cx="85344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676301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c255173-173d-4976-b674-59cfd2524eb3@namprd17">
            <a:extLst>
              <a:ext uri="{FF2B5EF4-FFF2-40B4-BE49-F238E27FC236}">
                <a16:creationId xmlns:a16="http://schemas.microsoft.com/office/drawing/2014/main" id="{7FDCAE2D-AADC-4010-A51E-704FAE96B9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40" y="4566703"/>
            <a:ext cx="3066160" cy="2299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4D384DD-8AEE-4107-A308-2A5E0C307F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9336" r="26878"/>
          <a:stretch/>
        </p:blipFill>
        <p:spPr>
          <a:xfrm>
            <a:off x="1" y="1"/>
            <a:ext cx="3012279" cy="2209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A9116A8-707F-4CB1-98DF-D1766624CE0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209801"/>
            <a:ext cx="12191999" cy="2362201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www.michigan.gov/dnr-grants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632200"/>
            <a:ext cx="85344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B6EA18-57CD-49FE-AF32-A4677CDA8BA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279" y="-3049"/>
            <a:ext cx="3327591" cy="22128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7AAB5A4-C080-438E-B14F-19A6F479070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275" y="0"/>
            <a:ext cx="3327591" cy="221284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3BDFA41-7711-4DDD-9D0F-038C86F98CB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6955" y="-3050"/>
            <a:ext cx="3327591" cy="221558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51316A8-DD7E-48F9-A782-407AD23CE1BE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349" y="4557020"/>
            <a:ext cx="3505651" cy="233400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EAB3C7F-5D47-414A-B4E5-3889EE39E2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13"/>
          <a:stretch/>
        </p:blipFill>
        <p:spPr>
          <a:xfrm>
            <a:off x="2928240" y="4566703"/>
            <a:ext cx="3066160" cy="230414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09A8E58-1527-402F-BF05-9D8B8A6DB0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6"/>
          <a:stretch/>
        </p:blipFill>
        <p:spPr>
          <a:xfrm>
            <a:off x="5791200" y="4553858"/>
            <a:ext cx="3251200" cy="23041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1" y="3327401"/>
            <a:ext cx="2135225" cy="2182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2169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" b="12054"/>
          <a:stretch/>
        </p:blipFill>
        <p:spPr>
          <a:xfrm>
            <a:off x="-1" y="1"/>
            <a:ext cx="12192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27" y="177800"/>
            <a:ext cx="9797143" cy="6680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181431"/>
            <a:ext cx="12192000" cy="1219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0" y="1600201"/>
            <a:ext cx="8534400" cy="4525963"/>
          </a:xfrm>
        </p:spPr>
        <p:txBody>
          <a:bodyPr/>
          <a:lstStyle>
            <a:lvl1pPr>
              <a:defRPr sz="3733">
                <a:solidFill>
                  <a:schemeClr val="bg1"/>
                </a:solidFill>
              </a:defRPr>
            </a:lvl1pPr>
            <a:lvl2pPr>
              <a:defRPr sz="4000">
                <a:solidFill>
                  <a:schemeClr val="bg1"/>
                </a:solidFill>
              </a:defRPr>
            </a:lvl2pPr>
            <a:lvl3pPr>
              <a:defRPr sz="32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www.michigan.gov/dnr-grants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5359401"/>
            <a:ext cx="1322425" cy="135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7917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_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mage 0" descr="preencoded.png">
            <a:extLst>
              <a:ext uri="{FF2B5EF4-FFF2-40B4-BE49-F238E27FC236}">
                <a16:creationId xmlns:a16="http://schemas.microsoft.com/office/drawing/2014/main" id="{C248E2D6-50EA-EBF0-78F4-C6D7F3817938}"/>
              </a:ext>
            </a:extLst>
          </p:cNvPr>
          <p:cNvSpPr/>
          <p:nvPr userDrawn="1"/>
        </p:nvSpPr>
        <p:spPr>
          <a:xfrm>
            <a:off x="0" y="0"/>
            <a:ext cx="12192000" cy="6861240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chemeClr val="tx1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3" name="Picture 2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56D3F2A6-E496-866B-4A22-30D7E5BCCF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350" y="817138"/>
            <a:ext cx="5866759" cy="15329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3117841-E639-CA3D-8E62-825A9D05D57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164" y="5778586"/>
            <a:ext cx="7153671" cy="640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0107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27" y="181429"/>
            <a:ext cx="9797143" cy="6680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1431"/>
            <a:ext cx="12192000" cy="1219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0" y="1600201"/>
            <a:ext cx="8534400" cy="4525963"/>
          </a:xfrm>
        </p:spPr>
        <p:txBody>
          <a:bodyPr/>
          <a:lstStyle>
            <a:lvl1pPr>
              <a:defRPr sz="3733">
                <a:solidFill>
                  <a:schemeClr val="bg1"/>
                </a:solidFill>
              </a:defRPr>
            </a:lvl1pPr>
            <a:lvl2pPr>
              <a:defRPr sz="4000">
                <a:solidFill>
                  <a:schemeClr val="bg1"/>
                </a:solidFill>
              </a:defRPr>
            </a:lvl2pPr>
            <a:lvl3pPr>
              <a:defRPr sz="32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www.michigan.gov/dnr-grants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5363030"/>
            <a:ext cx="1322425" cy="135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252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" b="12054"/>
          <a:stretch/>
        </p:blipFill>
        <p:spPr>
          <a:xfrm>
            <a:off x="-1" y="1"/>
            <a:ext cx="12192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27" y="177800"/>
            <a:ext cx="9797143" cy="6680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801"/>
            <a:ext cx="12192000" cy="1219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0" y="1600201"/>
            <a:ext cx="8534400" cy="4525963"/>
          </a:xfrm>
        </p:spPr>
        <p:txBody>
          <a:bodyPr/>
          <a:lstStyle>
            <a:lvl1pPr>
              <a:defRPr sz="3733">
                <a:solidFill>
                  <a:schemeClr val="bg1"/>
                </a:solidFill>
              </a:defRPr>
            </a:lvl1pPr>
            <a:lvl2pPr>
              <a:defRPr sz="4000">
                <a:solidFill>
                  <a:schemeClr val="bg1"/>
                </a:solidFill>
              </a:defRPr>
            </a:lvl2pPr>
            <a:lvl3pPr>
              <a:defRPr sz="32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www.michigan.gov/dnr-grants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1" y="5283889"/>
            <a:ext cx="1540020" cy="154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48350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" b="19785"/>
          <a:stretch/>
        </p:blipFill>
        <p:spPr>
          <a:xfrm>
            <a:off x="0" y="-224333"/>
            <a:ext cx="12233453" cy="70823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29" y="177800"/>
            <a:ext cx="9797143" cy="6680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801"/>
            <a:ext cx="12192000" cy="1219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7200" y="1600201"/>
            <a:ext cx="8534400" cy="4525963"/>
          </a:xfr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www.michigan.gov/dnr-grants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54601"/>
            <a:ext cx="1633683" cy="2114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80984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999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29" y="177800"/>
            <a:ext cx="9797143" cy="6680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801"/>
            <a:ext cx="12192000" cy="1219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0" y="1600201"/>
            <a:ext cx="8534400" cy="4525963"/>
          </a:xfr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www.michigan.gov/dnr-grants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5422541"/>
            <a:ext cx="1219200" cy="122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9142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0" y="1600201"/>
            <a:ext cx="8534400" cy="4525963"/>
          </a:xfr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www.michigan.gov/dnr-grants</a:t>
            </a:r>
          </a:p>
        </p:txBody>
      </p:sp>
    </p:spTree>
    <p:extLst>
      <p:ext uri="{BB962C8B-B14F-4D97-AF65-F5344CB8AC3E}">
        <p14:creationId xmlns:p14="http://schemas.microsoft.com/office/powerpoint/2010/main" val="366074287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22400" y="1600201"/>
            <a:ext cx="4572000" cy="4525963"/>
          </a:xfrm>
        </p:spPr>
        <p:txBody>
          <a:bodyPr/>
          <a:lstStyle>
            <a:lvl1pPr>
              <a:defRPr sz="3733">
                <a:solidFill>
                  <a:schemeClr val="bg1"/>
                </a:solidFill>
              </a:defRPr>
            </a:lvl1pPr>
            <a:lvl2pPr>
              <a:defRPr sz="3200">
                <a:solidFill>
                  <a:schemeClr val="bg1"/>
                </a:solidFill>
              </a:defRPr>
            </a:lvl2pPr>
            <a:lvl3pPr>
              <a:defRPr sz="2667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4572000" cy="4525963"/>
          </a:xfrm>
        </p:spPr>
        <p:txBody>
          <a:bodyPr/>
          <a:lstStyle>
            <a:lvl1pPr>
              <a:defRPr sz="3733">
                <a:solidFill>
                  <a:schemeClr val="bg1"/>
                </a:solidFill>
              </a:defRPr>
            </a:lvl1pPr>
            <a:lvl2pPr>
              <a:defRPr sz="3200">
                <a:solidFill>
                  <a:schemeClr val="bg1"/>
                </a:solidFill>
              </a:defRPr>
            </a:lvl2pPr>
            <a:lvl3pPr>
              <a:defRPr sz="2667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www.michigan.gov/dnr-grants</a:t>
            </a:r>
          </a:p>
        </p:txBody>
      </p:sp>
    </p:spTree>
    <p:extLst>
      <p:ext uri="{BB962C8B-B14F-4D97-AF65-F5344CB8AC3E}">
        <p14:creationId xmlns:p14="http://schemas.microsoft.com/office/powerpoint/2010/main" val="32324400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999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29" y="177800"/>
            <a:ext cx="9797143" cy="6680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801"/>
            <a:ext cx="12192000" cy="1219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5359401"/>
            <a:ext cx="1322425" cy="13518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22400" y="1600201"/>
            <a:ext cx="4572000" cy="4525963"/>
          </a:xfrm>
        </p:spPr>
        <p:txBody>
          <a:bodyPr/>
          <a:lstStyle>
            <a:lvl1pPr>
              <a:defRPr sz="3733">
                <a:solidFill>
                  <a:schemeClr val="bg1"/>
                </a:solidFill>
              </a:defRPr>
            </a:lvl1pPr>
            <a:lvl2pPr>
              <a:defRPr sz="3200">
                <a:solidFill>
                  <a:schemeClr val="bg1"/>
                </a:solidFill>
              </a:defRPr>
            </a:lvl2pPr>
            <a:lvl3pPr>
              <a:defRPr sz="2667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4572000" cy="4525963"/>
          </a:xfrm>
        </p:spPr>
        <p:txBody>
          <a:bodyPr/>
          <a:lstStyle>
            <a:lvl1pPr>
              <a:defRPr sz="3733">
                <a:solidFill>
                  <a:schemeClr val="bg1"/>
                </a:solidFill>
              </a:defRPr>
            </a:lvl1pPr>
            <a:lvl2pPr>
              <a:defRPr sz="3200">
                <a:solidFill>
                  <a:schemeClr val="bg1"/>
                </a:solidFill>
              </a:defRPr>
            </a:lvl2pPr>
            <a:lvl3pPr>
              <a:defRPr sz="2667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www.michigan.gov/dnr-grants</a:t>
            </a:r>
          </a:p>
        </p:txBody>
      </p:sp>
    </p:spTree>
    <p:extLst>
      <p:ext uri="{BB962C8B-B14F-4D97-AF65-F5344CB8AC3E}">
        <p14:creationId xmlns:p14="http://schemas.microsoft.com/office/powerpoint/2010/main" val="392631531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999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29" y="177800"/>
            <a:ext cx="9797143" cy="6680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801"/>
            <a:ext cx="12192000" cy="1219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22400" y="1600201"/>
            <a:ext cx="4572000" cy="4525963"/>
          </a:xfrm>
        </p:spPr>
        <p:txBody>
          <a:bodyPr/>
          <a:lstStyle>
            <a:lvl1pPr>
              <a:defRPr sz="3733">
                <a:solidFill>
                  <a:schemeClr val="bg1"/>
                </a:solidFill>
              </a:defRPr>
            </a:lvl1pPr>
            <a:lvl2pPr>
              <a:defRPr sz="3200">
                <a:solidFill>
                  <a:schemeClr val="bg1"/>
                </a:solidFill>
              </a:defRPr>
            </a:lvl2pPr>
            <a:lvl3pPr>
              <a:defRPr sz="2667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4572000" cy="4525963"/>
          </a:xfrm>
        </p:spPr>
        <p:txBody>
          <a:bodyPr/>
          <a:lstStyle>
            <a:lvl1pPr>
              <a:defRPr sz="3733">
                <a:solidFill>
                  <a:schemeClr val="bg1"/>
                </a:solidFill>
              </a:defRPr>
            </a:lvl1pPr>
            <a:lvl2pPr>
              <a:defRPr sz="3200">
                <a:solidFill>
                  <a:schemeClr val="bg1"/>
                </a:solidFill>
              </a:defRPr>
            </a:lvl2pPr>
            <a:lvl3pPr>
              <a:defRPr sz="2667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www.michigan.gov/dnr-grants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5422541"/>
            <a:ext cx="1219200" cy="122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12425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999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29" y="177800"/>
            <a:ext cx="9797143" cy="6680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801"/>
            <a:ext cx="12192000" cy="1219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22400" y="1600201"/>
            <a:ext cx="4572000" cy="4525963"/>
          </a:xfrm>
        </p:spPr>
        <p:txBody>
          <a:bodyPr/>
          <a:lstStyle>
            <a:lvl1pPr>
              <a:defRPr sz="3733">
                <a:solidFill>
                  <a:schemeClr val="bg1"/>
                </a:solidFill>
              </a:defRPr>
            </a:lvl1pPr>
            <a:lvl2pPr>
              <a:defRPr sz="3200">
                <a:solidFill>
                  <a:schemeClr val="bg1"/>
                </a:solidFill>
              </a:defRPr>
            </a:lvl2pPr>
            <a:lvl3pPr>
              <a:defRPr sz="2667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4572000" cy="4525963"/>
          </a:xfrm>
        </p:spPr>
        <p:txBody>
          <a:bodyPr/>
          <a:lstStyle>
            <a:lvl1pPr>
              <a:defRPr sz="3733">
                <a:solidFill>
                  <a:schemeClr val="bg1"/>
                </a:solidFill>
              </a:defRPr>
            </a:lvl1pPr>
            <a:lvl2pPr>
              <a:defRPr sz="3200">
                <a:solidFill>
                  <a:schemeClr val="bg1"/>
                </a:solidFill>
              </a:defRPr>
            </a:lvl2pPr>
            <a:lvl3pPr>
              <a:defRPr sz="2667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www.michigan.gov/dnr-grants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54601"/>
            <a:ext cx="1633683" cy="2114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55594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999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29" y="177800"/>
            <a:ext cx="9797143" cy="6680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801"/>
            <a:ext cx="12192000" cy="1219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22400" y="1600201"/>
            <a:ext cx="4572000" cy="4525963"/>
          </a:xfrm>
        </p:spPr>
        <p:txBody>
          <a:bodyPr/>
          <a:lstStyle>
            <a:lvl1pPr>
              <a:defRPr sz="3733">
                <a:solidFill>
                  <a:schemeClr val="bg1"/>
                </a:solidFill>
              </a:defRPr>
            </a:lvl1pPr>
            <a:lvl2pPr>
              <a:defRPr sz="3200">
                <a:solidFill>
                  <a:schemeClr val="bg1"/>
                </a:solidFill>
              </a:defRPr>
            </a:lvl2pPr>
            <a:lvl3pPr>
              <a:defRPr sz="2667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4572000" cy="4525963"/>
          </a:xfrm>
        </p:spPr>
        <p:txBody>
          <a:bodyPr/>
          <a:lstStyle>
            <a:lvl1pPr>
              <a:defRPr sz="3733">
                <a:solidFill>
                  <a:schemeClr val="bg1"/>
                </a:solidFill>
              </a:defRPr>
            </a:lvl1pPr>
            <a:lvl2pPr>
              <a:defRPr sz="3200">
                <a:solidFill>
                  <a:schemeClr val="bg1"/>
                </a:solidFill>
              </a:defRPr>
            </a:lvl2pPr>
            <a:lvl3pPr>
              <a:defRPr sz="2667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www.michigan.gov/dnr-grants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1" y="5283889"/>
            <a:ext cx="1540020" cy="154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6591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_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D3F2A6-E496-866B-4A22-30D7E5BCCF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2019" y="929965"/>
            <a:ext cx="5866759" cy="15329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3117841-E639-CA3D-8E62-825A9D05D57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22292" y="5801711"/>
            <a:ext cx="10186215" cy="932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11118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CECE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801"/>
            <a:ext cx="12192000" cy="1219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www.michigan.gov/dnr-grants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5359401"/>
            <a:ext cx="1322425" cy="135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06188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CECE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801"/>
            <a:ext cx="12192000" cy="1219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www.michigan.gov/dnr-grants</a:t>
            </a:r>
          </a:p>
        </p:txBody>
      </p:sp>
    </p:spTree>
    <p:extLst>
      <p:ext uri="{BB962C8B-B14F-4D97-AF65-F5344CB8AC3E}">
        <p14:creationId xmlns:p14="http://schemas.microsoft.com/office/powerpoint/2010/main" val="279082454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CECE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801"/>
            <a:ext cx="12192000" cy="1219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www.michigan.gov/dnr-grants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1" y="5283889"/>
            <a:ext cx="1540020" cy="154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91539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CECE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801"/>
            <a:ext cx="12192000" cy="1219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www.michigan.gov/dnr-grants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54601"/>
            <a:ext cx="1633683" cy="2114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44837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CECE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801"/>
            <a:ext cx="12192000" cy="1219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www.michigan.gov/dnr-grants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5422541"/>
            <a:ext cx="1219200" cy="122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19024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CECE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www.michigan.gov/dnr-grants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5359401"/>
            <a:ext cx="1322425" cy="135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10477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CECE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www.michigan.gov/dnr-grants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5422541"/>
            <a:ext cx="1219200" cy="122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3350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CECE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www.michigan.gov/dnr-grants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54601"/>
            <a:ext cx="1633683" cy="2114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01683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CECE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www.michigan.gov/dnr-grants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1" y="5283889"/>
            <a:ext cx="1540020" cy="154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38163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www.michigan.gov/dnr-grants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17D4EF-30B6-476A-8632-C13901D426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209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_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mage 0" descr="preencoded.png">
            <a:extLst>
              <a:ext uri="{FF2B5EF4-FFF2-40B4-BE49-F238E27FC236}">
                <a16:creationId xmlns:a16="http://schemas.microsoft.com/office/drawing/2014/main" id="{A99D4AFB-132F-7E8A-8D18-DEB265291293}"/>
              </a:ext>
            </a:extLst>
          </p:cNvPr>
          <p:cNvSpPr/>
          <p:nvPr userDrawn="1"/>
        </p:nvSpPr>
        <p:spPr>
          <a:xfrm flipV="1">
            <a:off x="0" y="5599522"/>
            <a:ext cx="12192000" cy="1258478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chemeClr val="tx1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A466B6D-1E30-BEC9-02C2-55A76C0910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142" y="5948532"/>
            <a:ext cx="7153671" cy="6400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B3C13E5-2805-4FD9-4270-DE0C136A3C8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1319" y="375354"/>
            <a:ext cx="2622855" cy="685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86159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50400" y="6324601"/>
            <a:ext cx="2438400" cy="365125"/>
          </a:xfrm>
        </p:spPr>
        <p:txBody>
          <a:bodyPr/>
          <a:lstStyle/>
          <a:p>
            <a:fld id="{5BA6A6CB-1554-475F-AE35-3827C6AD787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11480800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0" indent="0">
              <a:buNone/>
              <a:defRPr baseline="0"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2438400" y="5562600"/>
            <a:ext cx="4876800" cy="609600"/>
          </a:xfrm>
          <a:prstGeom prst="rect">
            <a:avLst/>
          </a:prstGeom>
        </p:spPr>
        <p:txBody>
          <a:bodyPr/>
          <a:lstStyle>
            <a:lvl1pPr marL="45720" indent="0">
              <a:buNone/>
              <a:defRPr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518400" y="5562600"/>
            <a:ext cx="1219200" cy="609600"/>
          </a:xfrm>
          <a:prstGeom prst="rect">
            <a:avLst/>
          </a:prstGeom>
        </p:spPr>
        <p:txBody>
          <a:bodyPr/>
          <a:lstStyle>
            <a:lvl1pPr marL="4572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Chart Placeholder 11"/>
          <p:cNvSpPr>
            <a:spLocks noGrp="1"/>
          </p:cNvSpPr>
          <p:nvPr>
            <p:ph type="chart" sz="quarter" idx="16"/>
          </p:nvPr>
        </p:nvSpPr>
        <p:spPr>
          <a:xfrm>
            <a:off x="1219200" y="1219200"/>
            <a:ext cx="9753600" cy="4114800"/>
          </a:xfrm>
          <a:prstGeom prst="rect">
            <a:avLst/>
          </a:prstGeom>
        </p:spPr>
        <p:txBody>
          <a:bodyPr/>
          <a:lstStyle>
            <a:lvl1pPr marL="45720" indent="0">
              <a:buNone/>
              <a:defRPr/>
            </a:lvl1pPr>
          </a:lstStyle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324879959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50400" y="6324601"/>
            <a:ext cx="2438400" cy="365125"/>
          </a:xfrm>
        </p:spPr>
        <p:txBody>
          <a:bodyPr/>
          <a:lstStyle/>
          <a:p>
            <a:fld id="{5BA6A6CB-1554-475F-AE35-3827C6AD787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11480800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0" indent="0">
              <a:buNone/>
              <a:defRPr baseline="0"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2438400" y="5562600"/>
            <a:ext cx="4876800" cy="609600"/>
          </a:xfrm>
          <a:prstGeom prst="rect">
            <a:avLst/>
          </a:prstGeom>
        </p:spPr>
        <p:txBody>
          <a:bodyPr/>
          <a:lstStyle>
            <a:lvl1pPr marL="45720" indent="0">
              <a:buNone/>
              <a:defRPr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518400" y="5562600"/>
            <a:ext cx="1219200" cy="609600"/>
          </a:xfrm>
          <a:prstGeom prst="rect">
            <a:avLst/>
          </a:prstGeom>
        </p:spPr>
        <p:txBody>
          <a:bodyPr/>
          <a:lstStyle>
            <a:lvl1pPr marL="4572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Chart Placeholder 11"/>
          <p:cNvSpPr>
            <a:spLocks noGrp="1"/>
          </p:cNvSpPr>
          <p:nvPr>
            <p:ph type="chart" sz="quarter" idx="16"/>
          </p:nvPr>
        </p:nvSpPr>
        <p:spPr>
          <a:xfrm>
            <a:off x="1219200" y="1219200"/>
            <a:ext cx="9753600" cy="4114800"/>
          </a:xfrm>
          <a:prstGeom prst="rect">
            <a:avLst/>
          </a:prstGeom>
        </p:spPr>
        <p:txBody>
          <a:bodyPr/>
          <a:lstStyle>
            <a:lvl1pPr marL="45720" indent="0">
              <a:buNone/>
              <a:defRPr/>
            </a:lvl1pPr>
          </a:lstStyle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416744351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BFCE64-51FF-4569-BAE1-326D9C9829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ED5B3F-FDC4-42E0-950B-AC99F10E29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27C8A8-E299-4876-B0DC-5FFED94110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4CC42-AD81-4976-A58E-E78C7DF12B1D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9621A8-B3A0-4C9D-88B9-9EBA07825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9D7CBE-214D-4663-84F8-0999D5482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3C16F-3244-4F7A-8865-A516C774F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39365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62DF6-71E7-4014-9621-BCBE98EE1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DC0485-78E4-463B-9863-50B091DE13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3E92E2-E14F-4C91-BD3E-43C8A1DAC9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4CC42-AD81-4976-A58E-E78C7DF12B1D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FD03B0-4C6C-44AC-ACFE-EA5185797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BB59B4-A8DA-4173-ABD5-0C3F8BBDC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3C16F-3244-4F7A-8865-A516C774F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82002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AF6A0-2B33-46CF-9544-8AF601B6F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1D7F84-CFBD-41B4-AC47-65530721D0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7C3B6D-AFF7-41AE-8256-62E044952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4CC42-AD81-4976-A58E-E78C7DF12B1D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EA13AF-0E32-41A5-B072-7C6BBB22D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DB2AFB-6698-41E5-9E82-46FBECBD3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3C16F-3244-4F7A-8865-A516C774F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49835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D2A1B-54F5-48A6-8F59-0BB4D4349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773E9A-D267-4BF0-BEA3-3351637EED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E3CCB5-E24A-4350-A4D1-1E74326C48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C39394-00E3-4F15-8CFD-EB808BC3D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4CC42-AD81-4976-A58E-E78C7DF12B1D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6ABF04-73E5-478C-AF48-9B8844D4D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66475-7AD4-49E7-8864-F13F16D22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3C16F-3244-4F7A-8865-A516C774F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09005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DB50B-CFE1-4B98-B19A-32B172430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91EE58-DF1C-48CE-9461-D6705EB38A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E5F272-3A99-4EF6-B58D-5C8949AE7E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C66FB2-6C0E-4D28-91C7-BB2EDED24E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47418E-361B-47D2-964D-66033DE58A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383ADD-75FE-4790-BA7E-3D541A0D8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4CC42-AD81-4976-A58E-E78C7DF12B1D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4228209-1700-4697-856E-D707610BC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4EF670-F9B1-45E2-93D5-66B820927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3C16F-3244-4F7A-8865-A516C774F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18949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BEE13-76D8-41EF-9676-6185266FB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4AA112-21BA-4A2B-B2BF-FDD88836A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4CC42-AD81-4976-A58E-E78C7DF12B1D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88FA78-BEB3-423B-AC35-B5FE05136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68436B-F3E9-48DD-89F0-4E29BA4DE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3C16F-3244-4F7A-8865-A516C774F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72901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E7C40BF-63D2-4259-97B5-47855B6015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4CC42-AD81-4976-A58E-E78C7DF12B1D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2891C6-7906-4A3B-B023-BAD102B6F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590BEE-4750-4363-AD9D-E27216EB5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3C16F-3244-4F7A-8865-A516C774F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13111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47442-C674-4C96-A7B6-DD022B5A9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944A5E-057E-47FE-ABE0-7A4784A3D6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36164A-9340-452F-90B9-6E0FDFDD10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CEABEC-6A3E-455E-B5C2-CE2653DF0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4CC42-AD81-4976-A58E-E78C7DF12B1D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1361B3-7260-4FCE-A139-41C355B8C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9D1701-61BB-40E8-8F38-328857D96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3C16F-3244-4F7A-8865-A516C774F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084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&amp; Text Slide_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6">
            <a:extLst>
              <a:ext uri="{FF2B5EF4-FFF2-40B4-BE49-F238E27FC236}">
                <a16:creationId xmlns:a16="http://schemas.microsoft.com/office/drawing/2014/main" id="{E6983847-ACFD-D235-53FC-6A273A827C3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10758"/>
            <a:ext cx="5481277" cy="6858000"/>
          </a:xfrm>
          <a:prstGeom prst="rect">
            <a:avLst/>
          </a:prstGeom>
          <a:ln w="57150">
            <a:noFill/>
          </a:ln>
        </p:spPr>
        <p:txBody>
          <a:bodyPr/>
          <a:lstStyle>
            <a:lvl1pPr marL="0" indent="0" algn="ctr">
              <a:buNone/>
              <a:defRPr sz="1800">
                <a:solidFill>
                  <a:srgbClr val="002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C95E7AAC-D1CB-C492-5BFF-85A36B77C6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03761" y="1223761"/>
            <a:ext cx="5172437" cy="6287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B2341B-EF02-D3F6-6148-260BA64E328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03763" y="1957892"/>
            <a:ext cx="5172435" cy="3818964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solidFill>
                  <a:srgbClr val="004270"/>
                </a:solidFill>
              </a:defRPr>
            </a:lvl4pPr>
            <a:lvl5pPr>
              <a:defRPr sz="1600">
                <a:solidFill>
                  <a:srgbClr val="00427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6E12E17-BB99-6B9D-994B-8415C295DDE4}"/>
              </a:ext>
            </a:extLst>
          </p:cNvPr>
          <p:cNvSpPr/>
          <p:nvPr userDrawn="1"/>
        </p:nvSpPr>
        <p:spPr>
          <a:xfrm>
            <a:off x="5481276" y="0"/>
            <a:ext cx="36744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7A4A31-DEDB-2D94-4911-D86E9A02FA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56575" y="229979"/>
            <a:ext cx="2406219" cy="6287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6457E2-2935-A0CE-22EA-43C49CB43B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6163222"/>
            <a:ext cx="5927231" cy="54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49401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C2870-1D40-4C8B-BB00-E36FF7032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BBBE2C3-7671-4B89-B91A-EF1CD92208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057437-090A-40E3-A753-D57B2BB233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6DD497-CF42-4D4D-B7D3-622B448D3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4CC42-AD81-4976-A58E-E78C7DF12B1D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5CF8D5-9C91-44FA-B43A-11B271CCD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984E1B-9413-4346-9F97-6056048E8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3C16F-3244-4F7A-8865-A516C774F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31112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442DC-436B-4FE7-A8E9-53B942FC2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398794-CEB8-4D1D-A7DE-5F781CC32F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D63036-A8F0-4C6E-96BC-02A9E1D5B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4CC42-AD81-4976-A58E-E78C7DF12B1D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BF8CF5-4B9F-4335-B851-468AF2C40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9317FB-A06D-4148-9CED-E5D0701EC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3C16F-3244-4F7A-8865-A516C774F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38220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42E7734-55BA-4F15-BF2C-8FAA56449F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F79218-3632-4324-BEFE-63DB53A8D7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F141BB-D56F-4089-A058-35DCB4D95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4CC42-AD81-4976-A58E-E78C7DF12B1D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2FF34C-CA5E-4908-B8CF-B18720FD3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AFA0BE-FBE9-48D6-BE90-8264567C9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3C16F-3244-4F7A-8865-A516C774F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70677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FF9DC-45F6-4B1C-93DC-38DCA95F98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EEF445-523E-4D29-B602-322AB22246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586DE8-1814-45AA-AD00-740D58988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6B453-44BF-4895-8975-7CD5B213894B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CD76BE-FA2D-41B6-8B4F-128C721FF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584097-051F-4E48-9D6E-183C47CFD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E6D52-DEF1-4869-B79F-4F4FA1697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13499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A69DB-DB42-4001-87ED-318EBC8A4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5D992D-28BB-41B0-87B0-4814D44E14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D9D702-8975-45BB-A98B-99F79FC31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6B453-44BF-4895-8975-7CD5B213894B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97A169-4404-4228-BD1C-E46579CF6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D6A991-9C5B-433E-B66D-7842A1FF2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E6D52-DEF1-4869-B79F-4F4FA1697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54807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17EB1-6780-44CE-9FB1-4B342B626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078877-0131-433F-88EE-7999800D0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68687A-A51A-4DBA-9385-C56AB926A2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6B453-44BF-4895-8975-7CD5B213894B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6BABE-C0CE-4DCF-8ECD-29F2899FD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CF77C2-432D-41E1-836F-DBD095FA6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E6D52-DEF1-4869-B79F-4F4FA1697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40900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9582FE-080D-4090-BEDE-E6DB7F612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923E71-A9E6-4451-A7C0-216A4F8F30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A6E6D5-0E3A-4882-A7EA-16E2712B03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75DE9D-4C44-4129-B803-EC5C08472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6B453-44BF-4895-8975-7CD5B213894B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1C59CC-8879-4DF3-97A4-756962539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B396AE-969B-407B-BD37-51EAC90B0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E6D52-DEF1-4869-B79F-4F4FA1697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51539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216BF-410B-427A-85FF-7F605C3E4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E1ED5B-DD47-4E04-8A21-5D80986AB8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9B09AD-A57C-4063-B4F7-558CAE156E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DFFFFA-A887-45E0-975C-38A2C7714D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8362C95-5B13-498F-911F-1478F7066E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8A83E61-8F8C-41E3-BDE4-0DB75FB57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6B453-44BF-4895-8975-7CD5B213894B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3328406-6A52-428B-BED6-23CB8B373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195DD-876D-4B5E-8489-2315BA66B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E6D52-DEF1-4869-B79F-4F4FA1697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07785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36A20-FF8B-4607-BB4D-175EE1414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30A2F4-E277-430C-B8AB-762CB503F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6B453-44BF-4895-8975-7CD5B213894B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83ACF3-3264-4BED-A2F1-9B434613F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772ED1-3B2B-421E-98FC-57A1532B5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E6D52-DEF1-4869-B79F-4F4FA1697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0311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2D216B-80DB-48CB-99CB-F0EB2AA0D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6B453-44BF-4895-8975-7CD5B213894B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2A74E1-13E3-49F6-9B55-FF7E907D4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CEFC50-4DF7-4B91-9C93-B12ED923D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E6D52-DEF1-4869-B79F-4F4FA1697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2195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&amp; Text Slide_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27572C0-D078-5670-899C-CA6485E79771}"/>
              </a:ext>
            </a:extLst>
          </p:cNvPr>
          <p:cNvSpPr/>
          <p:nvPr userDrawn="1"/>
        </p:nvSpPr>
        <p:spPr>
          <a:xfrm>
            <a:off x="-52251" y="0"/>
            <a:ext cx="61482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16">
            <a:extLst>
              <a:ext uri="{FF2B5EF4-FFF2-40B4-BE49-F238E27FC236}">
                <a16:creationId xmlns:a16="http://schemas.microsoft.com/office/drawing/2014/main" id="{53A905B9-7310-A3AA-7018-36C962344B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08121" y="0"/>
            <a:ext cx="5783879" cy="6858000"/>
          </a:xfrm>
          <a:prstGeom prst="rect">
            <a:avLst/>
          </a:prstGeom>
          <a:ln w="57150">
            <a:noFill/>
          </a:ln>
        </p:spPr>
        <p:txBody>
          <a:bodyPr/>
          <a:lstStyle>
            <a:lvl1pPr marL="0" indent="0" algn="ctr">
              <a:buNone/>
              <a:defRPr sz="1800">
                <a:solidFill>
                  <a:srgbClr val="002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8300E80B-524F-D481-3C88-F2288FF3F0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1680" y="1253765"/>
            <a:ext cx="5245062" cy="5987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rgbClr val="F2F0E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BEDE2A-61D1-2DB6-9215-42DDC806FD6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1681" y="1968649"/>
            <a:ext cx="5245347" cy="434500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solidFill>
                  <a:srgbClr val="004270"/>
                </a:solidFill>
              </a:defRPr>
            </a:lvl4pPr>
            <a:lvl5pPr>
              <a:defRPr sz="1600">
                <a:solidFill>
                  <a:srgbClr val="00427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E837D47-ACDE-C399-790B-1DB43D7B263C}"/>
              </a:ext>
            </a:extLst>
          </p:cNvPr>
          <p:cNvSpPr/>
          <p:nvPr userDrawn="1"/>
        </p:nvSpPr>
        <p:spPr>
          <a:xfrm>
            <a:off x="6040673" y="0"/>
            <a:ext cx="367449" cy="6858000"/>
          </a:xfrm>
          <a:prstGeom prst="rect">
            <a:avLst/>
          </a:prstGeom>
          <a:solidFill>
            <a:srgbClr val="008F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A943750F-62C9-42F4-393F-39134578E3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80" y="353998"/>
            <a:ext cx="2088716" cy="5457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59A976C-D36A-1321-55FC-DEB60BBD186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17" y="6319145"/>
            <a:ext cx="4870516" cy="43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61160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6B995-A48A-4508-96B2-9CAB73919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D367A0-F4C0-4C46-910D-64CEA5DE82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B4122D-DB37-4F5A-8981-8399C2BF28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7DD8A7-A09B-4B63-AF45-9EADFC37B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6B453-44BF-4895-8975-7CD5B213894B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3D80D7-1BD8-4C59-8971-D2D9E6049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D16DE3-1990-4CE9-AF87-4AD510612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E6D52-DEF1-4869-B79F-4F4FA1697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96820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0BF49-E121-4172-A0DA-3F91C5533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6AA3AB-0896-46D8-BF36-53D6E1F7A3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A181A1-B464-4FC3-AB80-FF35927BE5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CFB023-F92D-410F-B786-37BC39672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6B453-44BF-4895-8975-7CD5B213894B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9B0BA9-7209-4A53-B99A-402BFD977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77608A-DA75-4DD2-BEDD-DCC19F5FF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E6D52-DEF1-4869-B79F-4F4FA1697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40705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8A7DB-CBFF-4FC3-8FD1-DE36CD569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6FEDFD-8820-4416-B4C9-0D629CA191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8C5B7E-A2ED-4400-8C4E-0D4FD51CD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6B453-44BF-4895-8975-7CD5B213894B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456F0E-28FA-4E14-A576-9C9032AE2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0A02BD-F191-4B20-9632-4577E046B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E6D52-DEF1-4869-B79F-4F4FA1697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98707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D1390A-A1F7-47B8-B154-181D28AAE6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815767-679E-4032-86E7-A5D53DD1CB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E1D7EA-61D3-4351-91F5-ADF259858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6B453-44BF-4895-8975-7CD5B213894B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6813CA-4908-45B6-95ED-7F1CAB3AC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178603-F4A8-47EF-A9BF-8A8E24416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E6D52-DEF1-4869-B79F-4F4FA1697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69879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A9658-ED88-402C-A323-9E8C6C44CF58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A6DE2-ACF7-4D84-A189-C6D8A6FC88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26562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A9658-ED88-402C-A323-9E8C6C44CF58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A6DE2-ACF7-4D84-A189-C6D8A6FC88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06573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A9658-ED88-402C-A323-9E8C6C44CF58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A6DE2-ACF7-4D84-A189-C6D8A6FC88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3892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A9658-ED88-402C-A323-9E8C6C44CF58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A6DE2-ACF7-4D84-A189-C6D8A6FC88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7171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A9658-ED88-402C-A323-9E8C6C44CF58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A6DE2-ACF7-4D84-A189-C6D8A6FC88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76653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A9658-ED88-402C-A323-9E8C6C44CF58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A6DE2-ACF7-4D84-A189-C6D8A6FC88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019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&amp; Text Slide_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6">
            <a:extLst>
              <a:ext uri="{FF2B5EF4-FFF2-40B4-BE49-F238E27FC236}">
                <a16:creationId xmlns:a16="http://schemas.microsoft.com/office/drawing/2014/main" id="{53A905B9-7310-A3AA-7018-36C962344B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08121" y="0"/>
            <a:ext cx="5783879" cy="6858000"/>
          </a:xfrm>
          <a:prstGeom prst="rect">
            <a:avLst/>
          </a:prstGeom>
          <a:ln w="57150">
            <a:noFill/>
          </a:ln>
        </p:spPr>
        <p:txBody>
          <a:bodyPr/>
          <a:lstStyle>
            <a:lvl1pPr marL="0" indent="0" algn="ctr">
              <a:buNone/>
              <a:defRPr sz="1800">
                <a:solidFill>
                  <a:srgbClr val="002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8300E80B-524F-D481-3C88-F2288FF3F0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1680" y="1253765"/>
            <a:ext cx="5245062" cy="5987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BEDE2A-61D1-2DB6-9215-42DDC806FD6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1681" y="1968649"/>
            <a:ext cx="5245347" cy="434500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solidFill>
                  <a:srgbClr val="004270"/>
                </a:solidFill>
              </a:defRPr>
            </a:lvl4pPr>
            <a:lvl5pPr>
              <a:defRPr sz="1600">
                <a:solidFill>
                  <a:srgbClr val="00427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E837D47-ACDE-C399-790B-1DB43D7B263C}"/>
              </a:ext>
            </a:extLst>
          </p:cNvPr>
          <p:cNvSpPr/>
          <p:nvPr userDrawn="1"/>
        </p:nvSpPr>
        <p:spPr>
          <a:xfrm>
            <a:off x="6040673" y="0"/>
            <a:ext cx="36744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43750F-62C9-42F4-393F-39134578E3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1681" y="353998"/>
            <a:ext cx="2088713" cy="5457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59A976C-D36A-1321-55FC-DEB60BBD186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084" y="6319145"/>
            <a:ext cx="4761582" cy="43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14894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A9658-ED88-402C-A323-9E8C6C44CF58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A6DE2-ACF7-4D84-A189-C6D8A6FC88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27526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A9658-ED88-402C-A323-9E8C6C44CF58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A6DE2-ACF7-4D84-A189-C6D8A6FC88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7577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A9658-ED88-402C-A323-9E8C6C44CF58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A6DE2-ACF7-4D84-A189-C6D8A6FC88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52145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A9658-ED88-402C-A323-9E8C6C44CF58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A6DE2-ACF7-4D84-A189-C6D8A6FC88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55048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A9658-ED88-402C-A323-9E8C6C44CF58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A6DE2-ACF7-4D84-A189-C6D8A6FC88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21507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58680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570492" y="2692244"/>
            <a:ext cx="7415103" cy="137827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39012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1666305"/>
            <a:ext cx="12192000" cy="355309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47955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2137542"/>
            <a:ext cx="12192000" cy="296391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36054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 noChangeAspect="1"/>
          </p:cNvSpPr>
          <p:nvPr>
            <p:ph type="pic" sz="quarter" idx="10"/>
          </p:nvPr>
        </p:nvSpPr>
        <p:spPr>
          <a:xfrm>
            <a:off x="1045038" y="2092037"/>
            <a:ext cx="3467810" cy="4197096"/>
          </a:xfrm>
          <a:custGeom>
            <a:avLst/>
            <a:gdLst>
              <a:gd name="connsiteX0" fmla="*/ 920295 w 8162980"/>
              <a:gd name="connsiteY0" fmla="*/ 9317173 h 9882241"/>
              <a:gd name="connsiteX1" fmla="*/ 1022550 w 8162980"/>
              <a:gd name="connsiteY1" fmla="*/ 9347461 h 9882241"/>
              <a:gd name="connsiteX2" fmla="*/ 920295 w 8162980"/>
              <a:gd name="connsiteY2" fmla="*/ 9317173 h 9882241"/>
              <a:gd name="connsiteX3" fmla="*/ 359786 w 8162980"/>
              <a:gd name="connsiteY3" fmla="*/ 7416637 h 9882241"/>
              <a:gd name="connsiteX4" fmla="*/ 333276 w 8162980"/>
              <a:gd name="connsiteY4" fmla="*/ 7450710 h 9882241"/>
              <a:gd name="connsiteX5" fmla="*/ 382510 w 8162980"/>
              <a:gd name="connsiteY5" fmla="*/ 7473425 h 9882241"/>
              <a:gd name="connsiteX6" fmla="*/ 401446 w 8162980"/>
              <a:gd name="connsiteY6" fmla="*/ 7450710 h 9882241"/>
              <a:gd name="connsiteX7" fmla="*/ 359786 w 8162980"/>
              <a:gd name="connsiteY7" fmla="*/ 7416637 h 9882241"/>
              <a:gd name="connsiteX8" fmla="*/ 6294363 w 8162980"/>
              <a:gd name="connsiteY8" fmla="*/ 0 h 9882241"/>
              <a:gd name="connsiteX9" fmla="*/ 6479937 w 8162980"/>
              <a:gd name="connsiteY9" fmla="*/ 18930 h 9882241"/>
              <a:gd name="connsiteX10" fmla="*/ 6703383 w 8162980"/>
              <a:gd name="connsiteY10" fmla="*/ 26502 h 9882241"/>
              <a:gd name="connsiteX11" fmla="*/ 6885169 w 8162980"/>
              <a:gd name="connsiteY11" fmla="*/ 26502 h 9882241"/>
              <a:gd name="connsiteX12" fmla="*/ 7373721 w 8162980"/>
              <a:gd name="connsiteY12" fmla="*/ 94649 h 9882241"/>
              <a:gd name="connsiteX13" fmla="*/ 7536571 w 8162980"/>
              <a:gd name="connsiteY13" fmla="*/ 106006 h 9882241"/>
              <a:gd name="connsiteX14" fmla="*/ 7555507 w 8162980"/>
              <a:gd name="connsiteY14" fmla="*/ 106006 h 9882241"/>
              <a:gd name="connsiteX15" fmla="*/ 7623677 w 8162980"/>
              <a:gd name="connsiteY15" fmla="*/ 128722 h 9882241"/>
              <a:gd name="connsiteX16" fmla="*/ 7680487 w 8162980"/>
              <a:gd name="connsiteY16" fmla="*/ 166581 h 9882241"/>
              <a:gd name="connsiteX17" fmla="*/ 7756231 w 8162980"/>
              <a:gd name="connsiteY17" fmla="*/ 246086 h 9882241"/>
              <a:gd name="connsiteX18" fmla="*/ 7778953 w 8162980"/>
              <a:gd name="connsiteY18" fmla="*/ 280159 h 9882241"/>
              <a:gd name="connsiteX19" fmla="*/ 7813039 w 8162980"/>
              <a:gd name="connsiteY19" fmla="*/ 321804 h 9882241"/>
              <a:gd name="connsiteX20" fmla="*/ 7862273 w 8162980"/>
              <a:gd name="connsiteY20" fmla="*/ 321804 h 9882241"/>
              <a:gd name="connsiteX21" fmla="*/ 7884996 w 8162980"/>
              <a:gd name="connsiteY21" fmla="*/ 333162 h 9882241"/>
              <a:gd name="connsiteX22" fmla="*/ 7896357 w 8162980"/>
              <a:gd name="connsiteY22" fmla="*/ 378593 h 9882241"/>
              <a:gd name="connsiteX23" fmla="*/ 7945591 w 8162980"/>
              <a:gd name="connsiteY23" fmla="*/ 545174 h 9882241"/>
              <a:gd name="connsiteX24" fmla="*/ 8006187 w 8162980"/>
              <a:gd name="connsiteY24" fmla="*/ 666324 h 9882241"/>
              <a:gd name="connsiteX25" fmla="*/ 8013761 w 8162980"/>
              <a:gd name="connsiteY25" fmla="*/ 689040 h 9882241"/>
              <a:gd name="connsiteX26" fmla="*/ 8066783 w 8162980"/>
              <a:gd name="connsiteY26" fmla="*/ 938911 h 9882241"/>
              <a:gd name="connsiteX27" fmla="*/ 8078144 w 8162980"/>
              <a:gd name="connsiteY27" fmla="*/ 1063847 h 9882241"/>
              <a:gd name="connsiteX28" fmla="*/ 8097080 w 8162980"/>
              <a:gd name="connsiteY28" fmla="*/ 1200140 h 9882241"/>
              <a:gd name="connsiteX29" fmla="*/ 8108442 w 8162980"/>
              <a:gd name="connsiteY29" fmla="*/ 1332648 h 9882241"/>
              <a:gd name="connsiteX30" fmla="*/ 8108442 w 8162980"/>
              <a:gd name="connsiteY30" fmla="*/ 1378079 h 9882241"/>
              <a:gd name="connsiteX31" fmla="*/ 8116017 w 8162980"/>
              <a:gd name="connsiteY31" fmla="*/ 1431082 h 9882241"/>
              <a:gd name="connsiteX32" fmla="*/ 8116017 w 8162980"/>
              <a:gd name="connsiteY32" fmla="*/ 1900537 h 9882241"/>
              <a:gd name="connsiteX33" fmla="*/ 8097080 w 8162980"/>
              <a:gd name="connsiteY33" fmla="*/ 1968684 h 9882241"/>
              <a:gd name="connsiteX34" fmla="*/ 8040272 w 8162980"/>
              <a:gd name="connsiteY34" fmla="*/ 2169338 h 9882241"/>
              <a:gd name="connsiteX35" fmla="*/ 7979677 w 8162980"/>
              <a:gd name="connsiteY35" fmla="*/ 2237485 h 9882241"/>
              <a:gd name="connsiteX36" fmla="*/ 7922868 w 8162980"/>
              <a:gd name="connsiteY36" fmla="*/ 2282917 h 9882241"/>
              <a:gd name="connsiteX37" fmla="*/ 7835763 w 8162980"/>
              <a:gd name="connsiteY37" fmla="*/ 2407852 h 9882241"/>
              <a:gd name="connsiteX38" fmla="*/ 7809251 w 8162980"/>
              <a:gd name="connsiteY38" fmla="*/ 2430567 h 9882241"/>
              <a:gd name="connsiteX39" fmla="*/ 7775168 w 8162980"/>
              <a:gd name="connsiteY39" fmla="*/ 2464641 h 9882241"/>
              <a:gd name="connsiteX40" fmla="*/ 7729719 w 8162980"/>
              <a:gd name="connsiteY40" fmla="*/ 2487356 h 9882241"/>
              <a:gd name="connsiteX41" fmla="*/ 7695635 w 8162980"/>
              <a:gd name="connsiteY41" fmla="*/ 2479784 h 9882241"/>
              <a:gd name="connsiteX42" fmla="*/ 7672912 w 8162980"/>
              <a:gd name="connsiteY42" fmla="*/ 2491142 h 9882241"/>
              <a:gd name="connsiteX43" fmla="*/ 7638827 w 8162980"/>
              <a:gd name="connsiteY43" fmla="*/ 2513858 h 9882241"/>
              <a:gd name="connsiteX44" fmla="*/ 7540359 w 8162980"/>
              <a:gd name="connsiteY44" fmla="*/ 2529001 h 9882241"/>
              <a:gd name="connsiteX45" fmla="*/ 7506273 w 8162980"/>
              <a:gd name="connsiteY45" fmla="*/ 2551717 h 9882241"/>
              <a:gd name="connsiteX46" fmla="*/ 7445678 w 8162980"/>
              <a:gd name="connsiteY46" fmla="*/ 2589576 h 9882241"/>
              <a:gd name="connsiteX47" fmla="*/ 7422955 w 8162980"/>
              <a:gd name="connsiteY47" fmla="*/ 2589576 h 9882241"/>
              <a:gd name="connsiteX48" fmla="*/ 7309338 w 8162980"/>
              <a:gd name="connsiteY48" fmla="*/ 2616078 h 9882241"/>
              <a:gd name="connsiteX49" fmla="*/ 7290402 w 8162980"/>
              <a:gd name="connsiteY49" fmla="*/ 2608506 h 9882241"/>
              <a:gd name="connsiteX50" fmla="*/ 7142701 w 8162980"/>
              <a:gd name="connsiteY50" fmla="*/ 2582005 h 9882241"/>
              <a:gd name="connsiteX51" fmla="*/ 7051807 w 8162980"/>
              <a:gd name="connsiteY51" fmla="*/ 2570647 h 9882241"/>
              <a:gd name="connsiteX52" fmla="*/ 6991211 w 8162980"/>
              <a:gd name="connsiteY52" fmla="*/ 2513858 h 9882241"/>
              <a:gd name="connsiteX53" fmla="*/ 6858659 w 8162980"/>
              <a:gd name="connsiteY53" fmla="*/ 2479784 h 9882241"/>
              <a:gd name="connsiteX54" fmla="*/ 6763979 w 8162980"/>
              <a:gd name="connsiteY54" fmla="*/ 2430567 h 9882241"/>
              <a:gd name="connsiteX55" fmla="*/ 6718532 w 8162980"/>
              <a:gd name="connsiteY55" fmla="*/ 2415423 h 9882241"/>
              <a:gd name="connsiteX56" fmla="*/ 6540532 w 8162980"/>
              <a:gd name="connsiteY56" fmla="*/ 2385136 h 9882241"/>
              <a:gd name="connsiteX57" fmla="*/ 6407980 w 8162980"/>
              <a:gd name="connsiteY57" fmla="*/ 2358634 h 9882241"/>
              <a:gd name="connsiteX58" fmla="*/ 6275427 w 8162980"/>
              <a:gd name="connsiteY58" fmla="*/ 2324561 h 9882241"/>
              <a:gd name="connsiteX59" fmla="*/ 6169385 w 8162980"/>
              <a:gd name="connsiteY59" fmla="*/ 2309417 h 9882241"/>
              <a:gd name="connsiteX60" fmla="*/ 6021683 w 8162980"/>
              <a:gd name="connsiteY60" fmla="*/ 2298060 h 9882241"/>
              <a:gd name="connsiteX61" fmla="*/ 5703557 w 8162980"/>
              <a:gd name="connsiteY61" fmla="*/ 2290488 h 9882241"/>
              <a:gd name="connsiteX62" fmla="*/ 5582366 w 8162980"/>
              <a:gd name="connsiteY62" fmla="*/ 2301845 h 9882241"/>
              <a:gd name="connsiteX63" fmla="*/ 5563429 w 8162980"/>
              <a:gd name="connsiteY63" fmla="*/ 2301845 h 9882241"/>
              <a:gd name="connsiteX64" fmla="*/ 5442238 w 8162980"/>
              <a:gd name="connsiteY64" fmla="*/ 2309417 h 9882241"/>
              <a:gd name="connsiteX65" fmla="*/ 5294537 w 8162980"/>
              <a:gd name="connsiteY65" fmla="*/ 2324561 h 9882241"/>
              <a:gd name="connsiteX66" fmla="*/ 5177133 w 8162980"/>
              <a:gd name="connsiteY66" fmla="*/ 2343491 h 9882241"/>
              <a:gd name="connsiteX67" fmla="*/ 5059729 w 8162980"/>
              <a:gd name="connsiteY67" fmla="*/ 2343491 h 9882241"/>
              <a:gd name="connsiteX68" fmla="*/ 4991559 w 8162980"/>
              <a:gd name="connsiteY68" fmla="*/ 2366206 h 9882241"/>
              <a:gd name="connsiteX69" fmla="*/ 4942325 w 8162980"/>
              <a:gd name="connsiteY69" fmla="*/ 2377564 h 9882241"/>
              <a:gd name="connsiteX70" fmla="*/ 4862794 w 8162980"/>
              <a:gd name="connsiteY70" fmla="*/ 2377564 h 9882241"/>
              <a:gd name="connsiteX71" fmla="*/ 4711304 w 8162980"/>
              <a:gd name="connsiteY71" fmla="*/ 2415423 h 9882241"/>
              <a:gd name="connsiteX72" fmla="*/ 4624199 w 8162980"/>
              <a:gd name="connsiteY72" fmla="*/ 2426781 h 9882241"/>
              <a:gd name="connsiteX73" fmla="*/ 4544667 w 8162980"/>
              <a:gd name="connsiteY73" fmla="*/ 2445711 h 9882241"/>
              <a:gd name="connsiteX74" fmla="*/ 4389391 w 8162980"/>
              <a:gd name="connsiteY74" fmla="*/ 2441925 h 9882241"/>
              <a:gd name="connsiteX75" fmla="*/ 4359093 w 8162980"/>
              <a:gd name="connsiteY75" fmla="*/ 2441925 h 9882241"/>
              <a:gd name="connsiteX76" fmla="*/ 4309859 w 8162980"/>
              <a:gd name="connsiteY76" fmla="*/ 2445711 h 9882241"/>
              <a:gd name="connsiteX77" fmla="*/ 4283349 w 8162980"/>
              <a:gd name="connsiteY77" fmla="*/ 2445711 h 9882241"/>
              <a:gd name="connsiteX78" fmla="*/ 4234115 w 8162980"/>
              <a:gd name="connsiteY78" fmla="*/ 2464641 h 9882241"/>
              <a:gd name="connsiteX79" fmla="*/ 4222753 w 8162980"/>
              <a:gd name="connsiteY79" fmla="*/ 2479784 h 9882241"/>
              <a:gd name="connsiteX80" fmla="*/ 4207604 w 8162980"/>
              <a:gd name="connsiteY80" fmla="*/ 2494928 h 9882241"/>
              <a:gd name="connsiteX81" fmla="*/ 4112923 w 8162980"/>
              <a:gd name="connsiteY81" fmla="*/ 2529001 h 9882241"/>
              <a:gd name="connsiteX82" fmla="*/ 4105349 w 8162980"/>
              <a:gd name="connsiteY82" fmla="*/ 2536573 h 9882241"/>
              <a:gd name="connsiteX83" fmla="*/ 4044754 w 8162980"/>
              <a:gd name="connsiteY83" fmla="*/ 2559289 h 9882241"/>
              <a:gd name="connsiteX84" fmla="*/ 3987945 w 8162980"/>
              <a:gd name="connsiteY84" fmla="*/ 2597148 h 9882241"/>
              <a:gd name="connsiteX85" fmla="*/ 3942499 w 8162980"/>
              <a:gd name="connsiteY85" fmla="*/ 2616078 h 9882241"/>
              <a:gd name="connsiteX86" fmla="*/ 3828881 w 8162980"/>
              <a:gd name="connsiteY86" fmla="*/ 2646365 h 9882241"/>
              <a:gd name="connsiteX87" fmla="*/ 3825095 w 8162980"/>
              <a:gd name="connsiteY87" fmla="*/ 2653937 h 9882241"/>
              <a:gd name="connsiteX88" fmla="*/ 3745563 w 8162980"/>
              <a:gd name="connsiteY88" fmla="*/ 2714512 h 9882241"/>
              <a:gd name="connsiteX89" fmla="*/ 3650883 w 8162980"/>
              <a:gd name="connsiteY89" fmla="*/ 2775087 h 9882241"/>
              <a:gd name="connsiteX90" fmla="*/ 3552415 w 8162980"/>
              <a:gd name="connsiteY90" fmla="*/ 2843233 h 9882241"/>
              <a:gd name="connsiteX91" fmla="*/ 3518330 w 8162980"/>
              <a:gd name="connsiteY91" fmla="*/ 2858378 h 9882241"/>
              <a:gd name="connsiteX92" fmla="*/ 3465309 w 8162980"/>
              <a:gd name="connsiteY92" fmla="*/ 2896236 h 9882241"/>
              <a:gd name="connsiteX93" fmla="*/ 3363054 w 8162980"/>
              <a:gd name="connsiteY93" fmla="*/ 2971956 h 9882241"/>
              <a:gd name="connsiteX94" fmla="*/ 3291097 w 8162980"/>
              <a:gd name="connsiteY94" fmla="*/ 3036317 h 9882241"/>
              <a:gd name="connsiteX95" fmla="*/ 3283522 w 8162980"/>
              <a:gd name="connsiteY95" fmla="*/ 3047674 h 9882241"/>
              <a:gd name="connsiteX96" fmla="*/ 3097948 w 8162980"/>
              <a:gd name="connsiteY96" fmla="*/ 3218041 h 9882241"/>
              <a:gd name="connsiteX97" fmla="*/ 3101736 w 8162980"/>
              <a:gd name="connsiteY97" fmla="*/ 3149895 h 9882241"/>
              <a:gd name="connsiteX98" fmla="*/ 3313820 w 8162980"/>
              <a:gd name="connsiteY98" fmla="*/ 2971956 h 9882241"/>
              <a:gd name="connsiteX99" fmla="*/ 3510755 w 8162980"/>
              <a:gd name="connsiteY99" fmla="*/ 2801589 h 9882241"/>
              <a:gd name="connsiteX100" fmla="*/ 3669818 w 8162980"/>
              <a:gd name="connsiteY100" fmla="*/ 2714512 h 9882241"/>
              <a:gd name="connsiteX101" fmla="*/ 3684968 w 8162980"/>
              <a:gd name="connsiteY101" fmla="*/ 2699368 h 9882241"/>
              <a:gd name="connsiteX102" fmla="*/ 3745563 w 8162980"/>
              <a:gd name="connsiteY102" fmla="*/ 2657723 h 9882241"/>
              <a:gd name="connsiteX103" fmla="*/ 3813733 w 8162980"/>
              <a:gd name="connsiteY103" fmla="*/ 2616078 h 9882241"/>
              <a:gd name="connsiteX104" fmla="*/ 3874329 w 8162980"/>
              <a:gd name="connsiteY104" fmla="*/ 2582005 h 9882241"/>
              <a:gd name="connsiteX105" fmla="*/ 3938712 w 8162980"/>
              <a:gd name="connsiteY105" fmla="*/ 2559289 h 9882241"/>
              <a:gd name="connsiteX106" fmla="*/ 4029605 w 8162980"/>
              <a:gd name="connsiteY106" fmla="*/ 2525216 h 9882241"/>
              <a:gd name="connsiteX107" fmla="*/ 4056115 w 8162980"/>
              <a:gd name="connsiteY107" fmla="*/ 2502500 h 9882241"/>
              <a:gd name="connsiteX108" fmla="*/ 4101562 w 8162980"/>
              <a:gd name="connsiteY108" fmla="*/ 2475998 h 9882241"/>
              <a:gd name="connsiteX109" fmla="*/ 4188668 w 8162980"/>
              <a:gd name="connsiteY109" fmla="*/ 2430567 h 9882241"/>
              <a:gd name="connsiteX110" fmla="*/ 4196243 w 8162980"/>
              <a:gd name="connsiteY110" fmla="*/ 2419209 h 9882241"/>
              <a:gd name="connsiteX111" fmla="*/ 4241689 w 8162980"/>
              <a:gd name="connsiteY111" fmla="*/ 2377564 h 9882241"/>
              <a:gd name="connsiteX112" fmla="*/ 4302284 w 8162980"/>
              <a:gd name="connsiteY112" fmla="*/ 2351063 h 9882241"/>
              <a:gd name="connsiteX113" fmla="*/ 4359093 w 8162980"/>
              <a:gd name="connsiteY113" fmla="*/ 2343491 h 9882241"/>
              <a:gd name="connsiteX114" fmla="*/ 4461348 w 8162980"/>
              <a:gd name="connsiteY114" fmla="*/ 2332133 h 9882241"/>
              <a:gd name="connsiteX115" fmla="*/ 4506795 w 8162980"/>
              <a:gd name="connsiteY115" fmla="*/ 2271558 h 9882241"/>
              <a:gd name="connsiteX116" fmla="*/ 4359093 w 8162980"/>
              <a:gd name="connsiteY116" fmla="*/ 2290488 h 9882241"/>
              <a:gd name="connsiteX117" fmla="*/ 4082625 w 8162980"/>
              <a:gd name="connsiteY117" fmla="*/ 2385136 h 9882241"/>
              <a:gd name="connsiteX118" fmla="*/ 3893264 w 8162980"/>
              <a:gd name="connsiteY118" fmla="*/ 2464641 h 9882241"/>
              <a:gd name="connsiteX119" fmla="*/ 3832669 w 8162980"/>
              <a:gd name="connsiteY119" fmla="*/ 2491142 h 9882241"/>
              <a:gd name="connsiteX120" fmla="*/ 3768286 w 8162980"/>
              <a:gd name="connsiteY120" fmla="*/ 2529001 h 9882241"/>
              <a:gd name="connsiteX121" fmla="*/ 3734201 w 8162980"/>
              <a:gd name="connsiteY121" fmla="*/ 2540359 h 9882241"/>
              <a:gd name="connsiteX122" fmla="*/ 3722840 w 8162980"/>
              <a:gd name="connsiteY122" fmla="*/ 2547931 h 9882241"/>
              <a:gd name="connsiteX123" fmla="*/ 3556202 w 8162980"/>
              <a:gd name="connsiteY123" fmla="*/ 2635008 h 9882241"/>
              <a:gd name="connsiteX124" fmla="*/ 3404713 w 8162980"/>
              <a:gd name="connsiteY124" fmla="*/ 2759943 h 9882241"/>
              <a:gd name="connsiteX125" fmla="*/ 3139607 w 8162980"/>
              <a:gd name="connsiteY125" fmla="*/ 2998457 h 9882241"/>
              <a:gd name="connsiteX126" fmla="*/ 2984332 w 8162980"/>
              <a:gd name="connsiteY126" fmla="*/ 3191539 h 9882241"/>
              <a:gd name="connsiteX127" fmla="*/ 2855566 w 8162980"/>
              <a:gd name="connsiteY127" fmla="*/ 3384622 h 9882241"/>
              <a:gd name="connsiteX128" fmla="*/ 2757098 w 8162980"/>
              <a:gd name="connsiteY128" fmla="*/ 3558775 h 9882241"/>
              <a:gd name="connsiteX129" fmla="*/ 2681354 w 8162980"/>
              <a:gd name="connsiteY129" fmla="*/ 3899509 h 9882241"/>
              <a:gd name="connsiteX130" fmla="*/ 2719226 w 8162980"/>
              <a:gd name="connsiteY130" fmla="*/ 4062304 h 9882241"/>
              <a:gd name="connsiteX131" fmla="*/ 3063863 w 8162980"/>
              <a:gd name="connsiteY131" fmla="*/ 4327318 h 9882241"/>
              <a:gd name="connsiteX132" fmla="*/ 3518330 w 8162980"/>
              <a:gd name="connsiteY132" fmla="*/ 4403037 h 9882241"/>
              <a:gd name="connsiteX133" fmla="*/ 4302284 w 8162980"/>
              <a:gd name="connsiteY133" fmla="*/ 4433324 h 9882241"/>
              <a:gd name="connsiteX134" fmla="*/ 4870368 w 8162980"/>
              <a:gd name="connsiteY134" fmla="*/ 4410609 h 9882241"/>
              <a:gd name="connsiteX135" fmla="*/ 5237729 w 8162980"/>
              <a:gd name="connsiteY135" fmla="*/ 4418181 h 9882241"/>
              <a:gd name="connsiteX136" fmla="*/ 5688407 w 8162980"/>
              <a:gd name="connsiteY136" fmla="*/ 4478756 h 9882241"/>
              <a:gd name="connsiteX137" fmla="*/ 6354959 w 8162980"/>
              <a:gd name="connsiteY137" fmla="*/ 4615049 h 9882241"/>
              <a:gd name="connsiteX138" fmla="*/ 6635213 w 8162980"/>
              <a:gd name="connsiteY138" fmla="*/ 4736199 h 9882241"/>
              <a:gd name="connsiteX139" fmla="*/ 7161637 w 8162980"/>
              <a:gd name="connsiteY139" fmla="*/ 5084504 h 9882241"/>
              <a:gd name="connsiteX140" fmla="*/ 7635039 w 8162980"/>
              <a:gd name="connsiteY140" fmla="*/ 5671323 h 9882241"/>
              <a:gd name="connsiteX141" fmla="*/ 7801677 w 8162980"/>
              <a:gd name="connsiteY141" fmla="*/ 5996913 h 9882241"/>
              <a:gd name="connsiteX142" fmla="*/ 7938017 w 8162980"/>
              <a:gd name="connsiteY142" fmla="*/ 6436081 h 9882241"/>
              <a:gd name="connsiteX143" fmla="*/ 7956953 w 8162980"/>
              <a:gd name="connsiteY143" fmla="*/ 7079689 h 9882241"/>
              <a:gd name="connsiteX144" fmla="*/ 7873634 w 8162980"/>
              <a:gd name="connsiteY144" fmla="*/ 7473425 h 9882241"/>
              <a:gd name="connsiteX145" fmla="*/ 7813039 w 8162980"/>
              <a:gd name="connsiteY145" fmla="*/ 7617291 h 9882241"/>
              <a:gd name="connsiteX146" fmla="*/ 7646402 w 8162980"/>
              <a:gd name="connsiteY146" fmla="*/ 7905021 h 9882241"/>
              <a:gd name="connsiteX147" fmla="*/ 7468401 w 8162980"/>
              <a:gd name="connsiteY147" fmla="*/ 8166251 h 9882241"/>
              <a:gd name="connsiteX148" fmla="*/ 7366148 w 8162980"/>
              <a:gd name="connsiteY148" fmla="*/ 8298759 h 9882241"/>
              <a:gd name="connsiteX149" fmla="*/ 7191934 w 8162980"/>
              <a:gd name="connsiteY149" fmla="*/ 8514556 h 9882241"/>
              <a:gd name="connsiteX150" fmla="*/ 7048021 w 8162980"/>
              <a:gd name="connsiteY150" fmla="*/ 8650850 h 9882241"/>
              <a:gd name="connsiteX151" fmla="*/ 6798063 w 8162980"/>
              <a:gd name="connsiteY151" fmla="*/ 8859076 h 9882241"/>
              <a:gd name="connsiteX152" fmla="*/ 6423129 w 8162980"/>
              <a:gd name="connsiteY152" fmla="*/ 9116519 h 9882241"/>
              <a:gd name="connsiteX153" fmla="*/ 6059556 w 8162980"/>
              <a:gd name="connsiteY153" fmla="*/ 9302030 h 9882241"/>
              <a:gd name="connsiteX154" fmla="*/ 5741429 w 8162980"/>
              <a:gd name="connsiteY154" fmla="*/ 9430751 h 9882241"/>
              <a:gd name="connsiteX155" fmla="*/ 5487685 w 8162980"/>
              <a:gd name="connsiteY155" fmla="*/ 9525400 h 9882241"/>
              <a:gd name="connsiteX156" fmla="*/ 5305899 w 8162980"/>
              <a:gd name="connsiteY156" fmla="*/ 9585974 h 9882241"/>
              <a:gd name="connsiteX157" fmla="*/ 5025644 w 8162980"/>
              <a:gd name="connsiteY157" fmla="*/ 9657907 h 9882241"/>
              <a:gd name="connsiteX158" fmla="*/ 4737815 w 8162980"/>
              <a:gd name="connsiteY158" fmla="*/ 9718482 h 9882241"/>
              <a:gd name="connsiteX159" fmla="*/ 4533305 w 8162980"/>
              <a:gd name="connsiteY159" fmla="*/ 9748769 h 9882241"/>
              <a:gd name="connsiteX160" fmla="*/ 4196243 w 8162980"/>
              <a:gd name="connsiteY160" fmla="*/ 9797987 h 9882241"/>
              <a:gd name="connsiteX161" fmla="*/ 3938712 w 8162980"/>
              <a:gd name="connsiteY161" fmla="*/ 9824488 h 9882241"/>
              <a:gd name="connsiteX162" fmla="*/ 3745563 w 8162980"/>
              <a:gd name="connsiteY162" fmla="*/ 9835846 h 9882241"/>
              <a:gd name="connsiteX163" fmla="*/ 3673606 w 8162980"/>
              <a:gd name="connsiteY163" fmla="*/ 9835846 h 9882241"/>
              <a:gd name="connsiteX164" fmla="*/ 3302458 w 8162980"/>
              <a:gd name="connsiteY164" fmla="*/ 9847204 h 9882241"/>
              <a:gd name="connsiteX165" fmla="*/ 3207778 w 8162980"/>
              <a:gd name="connsiteY165" fmla="*/ 9835846 h 9882241"/>
              <a:gd name="connsiteX166" fmla="*/ 3124459 w 8162980"/>
              <a:gd name="connsiteY166" fmla="*/ 9847204 h 9882241"/>
              <a:gd name="connsiteX167" fmla="*/ 3063863 w 8162980"/>
              <a:gd name="connsiteY167" fmla="*/ 9816916 h 9882241"/>
              <a:gd name="connsiteX168" fmla="*/ 3041139 w 8162980"/>
              <a:gd name="connsiteY168" fmla="*/ 9786629 h 9882241"/>
              <a:gd name="connsiteX169" fmla="*/ 3018417 w 8162980"/>
              <a:gd name="connsiteY169" fmla="*/ 9775271 h 9882241"/>
              <a:gd name="connsiteX170" fmla="*/ 2965396 w 8162980"/>
              <a:gd name="connsiteY170" fmla="*/ 9786629 h 9882241"/>
              <a:gd name="connsiteX171" fmla="*/ 2980544 w 8162980"/>
              <a:gd name="connsiteY171" fmla="*/ 9832060 h 9882241"/>
              <a:gd name="connsiteX172" fmla="*/ 2957821 w 8162980"/>
              <a:gd name="connsiteY172" fmla="*/ 9850990 h 9882241"/>
              <a:gd name="connsiteX173" fmla="*/ 2923736 w 8162980"/>
              <a:gd name="connsiteY173" fmla="*/ 9835846 h 9882241"/>
              <a:gd name="connsiteX174" fmla="*/ 2897226 w 8162980"/>
              <a:gd name="connsiteY174" fmla="*/ 9816916 h 9882241"/>
              <a:gd name="connsiteX175" fmla="*/ 2870715 w 8162980"/>
              <a:gd name="connsiteY175" fmla="*/ 9824488 h 9882241"/>
              <a:gd name="connsiteX176" fmla="*/ 2779822 w 8162980"/>
              <a:gd name="connsiteY176" fmla="*/ 9797987 h 9882241"/>
              <a:gd name="connsiteX177" fmla="*/ 2855566 w 8162980"/>
              <a:gd name="connsiteY177" fmla="*/ 9801772 h 9882241"/>
              <a:gd name="connsiteX178" fmla="*/ 2897226 w 8162980"/>
              <a:gd name="connsiteY178" fmla="*/ 9801772 h 9882241"/>
              <a:gd name="connsiteX179" fmla="*/ 2908587 w 8162980"/>
              <a:gd name="connsiteY179" fmla="*/ 9797987 h 9882241"/>
              <a:gd name="connsiteX180" fmla="*/ 2901013 w 8162980"/>
              <a:gd name="connsiteY180" fmla="*/ 9782843 h 9882241"/>
              <a:gd name="connsiteX181" fmla="*/ 2836630 w 8162980"/>
              <a:gd name="connsiteY181" fmla="*/ 9763913 h 9882241"/>
              <a:gd name="connsiteX182" fmla="*/ 2711652 w 8162980"/>
              <a:gd name="connsiteY182" fmla="*/ 9763913 h 9882241"/>
              <a:gd name="connsiteX183" fmla="*/ 2635907 w 8162980"/>
              <a:gd name="connsiteY183" fmla="*/ 9729840 h 9882241"/>
              <a:gd name="connsiteX184" fmla="*/ 2616971 w 8162980"/>
              <a:gd name="connsiteY184" fmla="*/ 9726054 h 9882241"/>
              <a:gd name="connsiteX185" fmla="*/ 2537439 w 8162980"/>
              <a:gd name="connsiteY185" fmla="*/ 9707124 h 9882241"/>
              <a:gd name="connsiteX186" fmla="*/ 2510929 w 8162980"/>
              <a:gd name="connsiteY186" fmla="*/ 9718482 h 9882241"/>
              <a:gd name="connsiteX187" fmla="*/ 2480631 w 8162980"/>
              <a:gd name="connsiteY187" fmla="*/ 9718482 h 9882241"/>
              <a:gd name="connsiteX188" fmla="*/ 2507141 w 8162980"/>
              <a:gd name="connsiteY188" fmla="*/ 9767699 h 9882241"/>
              <a:gd name="connsiteX189" fmla="*/ 2488205 w 8162980"/>
              <a:gd name="connsiteY189" fmla="*/ 9767699 h 9882241"/>
              <a:gd name="connsiteX190" fmla="*/ 2473056 w 8162980"/>
              <a:gd name="connsiteY190" fmla="*/ 9782843 h 9882241"/>
              <a:gd name="connsiteX191" fmla="*/ 2473056 w 8162980"/>
              <a:gd name="connsiteY191" fmla="*/ 9797987 h 9882241"/>
              <a:gd name="connsiteX192" fmla="*/ 2457908 w 8162980"/>
              <a:gd name="connsiteY192" fmla="*/ 9786629 h 9882241"/>
              <a:gd name="connsiteX193" fmla="*/ 2435184 w 8162980"/>
              <a:gd name="connsiteY193" fmla="*/ 9748769 h 9882241"/>
              <a:gd name="connsiteX194" fmla="*/ 2420035 w 8162980"/>
              <a:gd name="connsiteY194" fmla="*/ 9726054 h 9882241"/>
              <a:gd name="connsiteX195" fmla="*/ 2378376 w 8162980"/>
              <a:gd name="connsiteY195" fmla="*/ 9688195 h 9882241"/>
              <a:gd name="connsiteX196" fmla="*/ 2223100 w 8162980"/>
              <a:gd name="connsiteY196" fmla="*/ 9612476 h 9882241"/>
              <a:gd name="connsiteX197" fmla="*/ 2204164 w 8162980"/>
              <a:gd name="connsiteY197" fmla="*/ 9608690 h 9882241"/>
              <a:gd name="connsiteX198" fmla="*/ 2196589 w 8162980"/>
              <a:gd name="connsiteY198" fmla="*/ 9631406 h 9882241"/>
              <a:gd name="connsiteX199" fmla="*/ 2207951 w 8162980"/>
              <a:gd name="connsiteY199" fmla="*/ 9657907 h 9882241"/>
              <a:gd name="connsiteX200" fmla="*/ 2128419 w 8162980"/>
              <a:gd name="connsiteY200" fmla="*/ 9669265 h 9882241"/>
              <a:gd name="connsiteX201" fmla="*/ 2207951 w 8162980"/>
              <a:gd name="connsiteY201" fmla="*/ 9703338 h 9882241"/>
              <a:gd name="connsiteX202" fmla="*/ 2185227 w 8162980"/>
              <a:gd name="connsiteY202" fmla="*/ 9726054 h 9882241"/>
              <a:gd name="connsiteX203" fmla="*/ 2412461 w 8162980"/>
              <a:gd name="connsiteY203" fmla="*/ 9775271 h 9882241"/>
              <a:gd name="connsiteX204" fmla="*/ 2207951 w 8162980"/>
              <a:gd name="connsiteY204" fmla="*/ 9782843 h 9882241"/>
              <a:gd name="connsiteX205" fmla="*/ 2348078 w 8162980"/>
              <a:gd name="connsiteY205" fmla="*/ 9824488 h 9882241"/>
              <a:gd name="connsiteX206" fmla="*/ 2264759 w 8162980"/>
              <a:gd name="connsiteY206" fmla="*/ 9813130 h 9882241"/>
              <a:gd name="connsiteX207" fmla="*/ 2298844 w 8162980"/>
              <a:gd name="connsiteY207" fmla="*/ 9847204 h 9882241"/>
              <a:gd name="connsiteX208" fmla="*/ 2329142 w 8162980"/>
              <a:gd name="connsiteY208" fmla="*/ 9881277 h 9882241"/>
              <a:gd name="connsiteX209" fmla="*/ 2257185 w 8162980"/>
              <a:gd name="connsiteY209" fmla="*/ 9862347 h 9882241"/>
              <a:gd name="connsiteX210" fmla="*/ 2249610 w 8162980"/>
              <a:gd name="connsiteY210" fmla="*/ 9847204 h 9882241"/>
              <a:gd name="connsiteX211" fmla="*/ 2185227 w 8162980"/>
              <a:gd name="connsiteY211" fmla="*/ 9847204 h 9882241"/>
              <a:gd name="connsiteX212" fmla="*/ 2139781 w 8162980"/>
              <a:gd name="connsiteY212" fmla="*/ 9813130 h 9882241"/>
              <a:gd name="connsiteX213" fmla="*/ 2109483 w 8162980"/>
              <a:gd name="connsiteY213" fmla="*/ 9794201 h 9882241"/>
              <a:gd name="connsiteX214" fmla="*/ 2060249 w 8162980"/>
              <a:gd name="connsiteY214" fmla="*/ 9767699 h 9882241"/>
              <a:gd name="connsiteX215" fmla="*/ 1984505 w 8162980"/>
              <a:gd name="connsiteY215" fmla="*/ 9752555 h 9882241"/>
              <a:gd name="connsiteX216" fmla="*/ 1920122 w 8162980"/>
              <a:gd name="connsiteY216" fmla="*/ 9763913 h 9882241"/>
              <a:gd name="connsiteX217" fmla="*/ 1851952 w 8162980"/>
              <a:gd name="connsiteY217" fmla="*/ 9760127 h 9882241"/>
              <a:gd name="connsiteX218" fmla="*/ 1825442 w 8162980"/>
              <a:gd name="connsiteY218" fmla="*/ 9763913 h 9882241"/>
              <a:gd name="connsiteX219" fmla="*/ 1745910 w 8162980"/>
              <a:gd name="connsiteY219" fmla="*/ 9760127 h 9882241"/>
              <a:gd name="connsiteX220" fmla="*/ 1681527 w 8162980"/>
              <a:gd name="connsiteY220" fmla="*/ 9741198 h 9882241"/>
              <a:gd name="connsiteX221" fmla="*/ 1651229 w 8162980"/>
              <a:gd name="connsiteY221" fmla="*/ 9741198 h 9882241"/>
              <a:gd name="connsiteX222" fmla="*/ 1609570 w 8162980"/>
              <a:gd name="connsiteY222" fmla="*/ 9726054 h 9882241"/>
              <a:gd name="connsiteX223" fmla="*/ 1412634 w 8162980"/>
              <a:gd name="connsiteY223" fmla="*/ 9699552 h 9882241"/>
              <a:gd name="connsiteX224" fmla="*/ 1336890 w 8162980"/>
              <a:gd name="connsiteY224" fmla="*/ 9657907 h 9882241"/>
              <a:gd name="connsiteX225" fmla="*/ 1446719 w 8162980"/>
              <a:gd name="connsiteY225" fmla="*/ 9654121 h 9882241"/>
              <a:gd name="connsiteX226" fmla="*/ 1393698 w 8162980"/>
              <a:gd name="connsiteY226" fmla="*/ 9620048 h 9882241"/>
              <a:gd name="connsiteX227" fmla="*/ 1166465 w 8162980"/>
              <a:gd name="connsiteY227" fmla="*/ 9563259 h 9882241"/>
              <a:gd name="connsiteX228" fmla="*/ 1014976 w 8162980"/>
              <a:gd name="connsiteY228" fmla="*/ 9525400 h 9882241"/>
              <a:gd name="connsiteX229" fmla="*/ 992252 w 8162980"/>
              <a:gd name="connsiteY229" fmla="*/ 9525400 h 9882241"/>
              <a:gd name="connsiteX230" fmla="*/ 946806 w 8162980"/>
              <a:gd name="connsiteY230" fmla="*/ 9514042 h 9882241"/>
              <a:gd name="connsiteX231" fmla="*/ 943019 w 8162980"/>
              <a:gd name="connsiteY231" fmla="*/ 9491326 h 9882241"/>
              <a:gd name="connsiteX232" fmla="*/ 961955 w 8162980"/>
              <a:gd name="connsiteY232" fmla="*/ 9491326 h 9882241"/>
              <a:gd name="connsiteX233" fmla="*/ 1041487 w 8162980"/>
              <a:gd name="connsiteY233" fmla="*/ 9502684 h 9882241"/>
              <a:gd name="connsiteX234" fmla="*/ 1056635 w 8162980"/>
              <a:gd name="connsiteY234" fmla="*/ 9498898 h 9882241"/>
              <a:gd name="connsiteX235" fmla="*/ 1045274 w 8162980"/>
              <a:gd name="connsiteY235" fmla="*/ 9479968 h 9882241"/>
              <a:gd name="connsiteX236" fmla="*/ 965742 w 8162980"/>
              <a:gd name="connsiteY236" fmla="*/ 9426965 h 9882241"/>
              <a:gd name="connsiteX237" fmla="*/ 871062 w 8162980"/>
              <a:gd name="connsiteY237" fmla="*/ 9404250 h 9882241"/>
              <a:gd name="connsiteX238" fmla="*/ 791530 w 8162980"/>
              <a:gd name="connsiteY238" fmla="*/ 9370176 h 9882241"/>
              <a:gd name="connsiteX239" fmla="*/ 871062 w 8162980"/>
              <a:gd name="connsiteY239" fmla="*/ 9332317 h 9882241"/>
              <a:gd name="connsiteX240" fmla="*/ 886210 w 8162980"/>
              <a:gd name="connsiteY240" fmla="*/ 9309602 h 9882241"/>
              <a:gd name="connsiteX241" fmla="*/ 871062 w 8162980"/>
              <a:gd name="connsiteY241" fmla="*/ 9286886 h 9882241"/>
              <a:gd name="connsiteX242" fmla="*/ 821827 w 8162980"/>
              <a:gd name="connsiteY242" fmla="*/ 9271742 h 9882241"/>
              <a:gd name="connsiteX243" fmla="*/ 927870 w 8162980"/>
              <a:gd name="connsiteY243" fmla="*/ 9252813 h 9882241"/>
              <a:gd name="connsiteX244" fmla="*/ 927870 w 8162980"/>
              <a:gd name="connsiteY244" fmla="*/ 9188452 h 9882241"/>
              <a:gd name="connsiteX245" fmla="*/ 867274 w 8162980"/>
              <a:gd name="connsiteY245" fmla="*/ 9120305 h 9882241"/>
              <a:gd name="connsiteX246" fmla="*/ 806679 w 8162980"/>
              <a:gd name="connsiteY246" fmla="*/ 9071088 h 9882241"/>
              <a:gd name="connsiteX247" fmla="*/ 753658 w 8162980"/>
              <a:gd name="connsiteY247" fmla="*/ 9048372 h 9882241"/>
              <a:gd name="connsiteX248" fmla="*/ 749871 w 8162980"/>
              <a:gd name="connsiteY248" fmla="*/ 9025657 h 9882241"/>
              <a:gd name="connsiteX249" fmla="*/ 772594 w 8162980"/>
              <a:gd name="connsiteY249" fmla="*/ 9002941 h 9882241"/>
              <a:gd name="connsiteX250" fmla="*/ 772594 w 8162980"/>
              <a:gd name="connsiteY250" fmla="*/ 8931009 h 9882241"/>
              <a:gd name="connsiteX251" fmla="*/ 693062 w 8162980"/>
              <a:gd name="connsiteY251" fmla="*/ 8889363 h 9882241"/>
              <a:gd name="connsiteX252" fmla="*/ 579445 w 8162980"/>
              <a:gd name="connsiteY252" fmla="*/ 8847718 h 9882241"/>
              <a:gd name="connsiteX253" fmla="*/ 537786 w 8162980"/>
              <a:gd name="connsiteY253" fmla="*/ 8794715 h 9882241"/>
              <a:gd name="connsiteX254" fmla="*/ 560509 w 8162980"/>
              <a:gd name="connsiteY254" fmla="*/ 8775785 h 9882241"/>
              <a:gd name="connsiteX255" fmla="*/ 594594 w 8162980"/>
              <a:gd name="connsiteY255" fmla="*/ 8772000 h 9882241"/>
              <a:gd name="connsiteX256" fmla="*/ 560509 w 8162980"/>
              <a:gd name="connsiteY256" fmla="*/ 8718997 h 9882241"/>
              <a:gd name="connsiteX257" fmla="*/ 537786 w 8162980"/>
              <a:gd name="connsiteY257" fmla="*/ 8711425 h 9882241"/>
              <a:gd name="connsiteX258" fmla="*/ 465829 w 8162980"/>
              <a:gd name="connsiteY258" fmla="*/ 8669779 h 9882241"/>
              <a:gd name="connsiteX259" fmla="*/ 443105 w 8162980"/>
              <a:gd name="connsiteY259" fmla="*/ 8669779 h 9882241"/>
              <a:gd name="connsiteX260" fmla="*/ 344638 w 8162980"/>
              <a:gd name="connsiteY260" fmla="*/ 8658422 h 9882241"/>
              <a:gd name="connsiteX261" fmla="*/ 314340 w 8162980"/>
              <a:gd name="connsiteY261" fmla="*/ 8605419 h 9882241"/>
              <a:gd name="connsiteX262" fmla="*/ 276468 w 8162980"/>
              <a:gd name="connsiteY262" fmla="*/ 8556202 h 9882241"/>
              <a:gd name="connsiteX263" fmla="*/ 265106 w 8162980"/>
              <a:gd name="connsiteY263" fmla="*/ 8559987 h 9882241"/>
              <a:gd name="connsiteX264" fmla="*/ 272681 w 8162980"/>
              <a:gd name="connsiteY264" fmla="*/ 8586489 h 9882241"/>
              <a:gd name="connsiteX265" fmla="*/ 253744 w 8162980"/>
              <a:gd name="connsiteY265" fmla="*/ 8631920 h 9882241"/>
              <a:gd name="connsiteX266" fmla="*/ 231021 w 8162980"/>
              <a:gd name="connsiteY266" fmla="*/ 8631920 h 9882241"/>
              <a:gd name="connsiteX267" fmla="*/ 227234 w 8162980"/>
              <a:gd name="connsiteY267" fmla="*/ 8616776 h 9882241"/>
              <a:gd name="connsiteX268" fmla="*/ 265106 w 8162980"/>
              <a:gd name="connsiteY268" fmla="*/ 8522128 h 9882241"/>
              <a:gd name="connsiteX269" fmla="*/ 178000 w 8162980"/>
              <a:gd name="connsiteY269" fmla="*/ 8491841 h 9882241"/>
              <a:gd name="connsiteX270" fmla="*/ 181787 w 8162980"/>
              <a:gd name="connsiteY270" fmla="*/ 8461553 h 9882241"/>
              <a:gd name="connsiteX271" fmla="*/ 178000 w 8162980"/>
              <a:gd name="connsiteY271" fmla="*/ 8442624 h 9882241"/>
              <a:gd name="connsiteX272" fmla="*/ 75745 w 8162980"/>
              <a:gd name="connsiteY272" fmla="*/ 8393407 h 9882241"/>
              <a:gd name="connsiteX273" fmla="*/ 56809 w 8162980"/>
              <a:gd name="connsiteY273" fmla="*/ 8370691 h 9882241"/>
              <a:gd name="connsiteX274" fmla="*/ 87107 w 8162980"/>
              <a:gd name="connsiteY274" fmla="*/ 8363119 h 9882241"/>
              <a:gd name="connsiteX275" fmla="*/ 94681 w 8162980"/>
              <a:gd name="connsiteY275" fmla="*/ 8363119 h 9882241"/>
              <a:gd name="connsiteX276" fmla="*/ 155276 w 8162980"/>
              <a:gd name="connsiteY276" fmla="*/ 8366905 h 9882241"/>
              <a:gd name="connsiteX277" fmla="*/ 178000 w 8162980"/>
              <a:gd name="connsiteY277" fmla="*/ 8412336 h 9882241"/>
              <a:gd name="connsiteX278" fmla="*/ 200723 w 8162980"/>
              <a:gd name="connsiteY278" fmla="*/ 8347975 h 9882241"/>
              <a:gd name="connsiteX279" fmla="*/ 128766 w 8162980"/>
              <a:gd name="connsiteY279" fmla="*/ 8344189 h 9882241"/>
              <a:gd name="connsiteX280" fmla="*/ 117404 w 8162980"/>
              <a:gd name="connsiteY280" fmla="*/ 8332831 h 9882241"/>
              <a:gd name="connsiteX281" fmla="*/ 132553 w 8162980"/>
              <a:gd name="connsiteY281" fmla="*/ 8321474 h 9882241"/>
              <a:gd name="connsiteX282" fmla="*/ 166638 w 8162980"/>
              <a:gd name="connsiteY282" fmla="*/ 8321474 h 9882241"/>
              <a:gd name="connsiteX283" fmla="*/ 178000 w 8162980"/>
              <a:gd name="connsiteY283" fmla="*/ 8276043 h 9882241"/>
              <a:gd name="connsiteX284" fmla="*/ 170425 w 8162980"/>
              <a:gd name="connsiteY284" fmla="*/ 8260899 h 9882241"/>
              <a:gd name="connsiteX285" fmla="*/ 136340 w 8162980"/>
              <a:gd name="connsiteY285" fmla="*/ 8234397 h 9882241"/>
              <a:gd name="connsiteX286" fmla="*/ 87107 w 8162980"/>
              <a:gd name="connsiteY286" fmla="*/ 8215468 h 9882241"/>
              <a:gd name="connsiteX287" fmla="*/ 60596 w 8162980"/>
              <a:gd name="connsiteY287" fmla="*/ 8166251 h 9882241"/>
              <a:gd name="connsiteX288" fmla="*/ 0 w 8162980"/>
              <a:gd name="connsiteY288" fmla="*/ 8105676 h 9882241"/>
              <a:gd name="connsiteX289" fmla="*/ 26511 w 8162980"/>
              <a:gd name="connsiteY289" fmla="*/ 8048887 h 9882241"/>
              <a:gd name="connsiteX290" fmla="*/ 87107 w 8162980"/>
              <a:gd name="connsiteY290" fmla="*/ 7939095 h 9882241"/>
              <a:gd name="connsiteX291" fmla="*/ 68170 w 8162980"/>
              <a:gd name="connsiteY291" fmla="*/ 7870948 h 9882241"/>
              <a:gd name="connsiteX292" fmla="*/ 60596 w 8162980"/>
              <a:gd name="connsiteY292" fmla="*/ 7852019 h 9882241"/>
              <a:gd name="connsiteX293" fmla="*/ 87107 w 8162980"/>
              <a:gd name="connsiteY293" fmla="*/ 7795229 h 9882241"/>
              <a:gd name="connsiteX294" fmla="*/ 143915 w 8162980"/>
              <a:gd name="connsiteY294" fmla="*/ 7677866 h 9882241"/>
              <a:gd name="connsiteX295" fmla="*/ 215872 w 8162980"/>
              <a:gd name="connsiteY295" fmla="*/ 7545359 h 9882241"/>
              <a:gd name="connsiteX296" fmla="*/ 246170 w 8162980"/>
              <a:gd name="connsiteY296" fmla="*/ 7477211 h 9882241"/>
              <a:gd name="connsiteX297" fmla="*/ 280255 w 8162980"/>
              <a:gd name="connsiteY297" fmla="*/ 7424209 h 9882241"/>
              <a:gd name="connsiteX298" fmla="*/ 306766 w 8162980"/>
              <a:gd name="connsiteY298" fmla="*/ 7390135 h 9882241"/>
              <a:gd name="connsiteX299" fmla="*/ 371148 w 8162980"/>
              <a:gd name="connsiteY299" fmla="*/ 7378777 h 9882241"/>
              <a:gd name="connsiteX300" fmla="*/ 390084 w 8162980"/>
              <a:gd name="connsiteY300" fmla="*/ 7393921 h 9882241"/>
              <a:gd name="connsiteX301" fmla="*/ 435531 w 8162980"/>
              <a:gd name="connsiteY301" fmla="*/ 7382563 h 9882241"/>
              <a:gd name="connsiteX302" fmla="*/ 465829 w 8162980"/>
              <a:gd name="connsiteY302" fmla="*/ 7287915 h 9882241"/>
              <a:gd name="connsiteX303" fmla="*/ 492339 w 8162980"/>
              <a:gd name="connsiteY303" fmla="*/ 7250055 h 9882241"/>
              <a:gd name="connsiteX304" fmla="*/ 526424 w 8162980"/>
              <a:gd name="connsiteY304" fmla="*/ 7284129 h 9882241"/>
              <a:gd name="connsiteX305" fmla="*/ 632467 w 8162980"/>
              <a:gd name="connsiteY305" fmla="*/ 7318203 h 9882241"/>
              <a:gd name="connsiteX306" fmla="*/ 696849 w 8162980"/>
              <a:gd name="connsiteY306" fmla="*/ 7333346 h 9882241"/>
              <a:gd name="connsiteX307" fmla="*/ 730934 w 8162980"/>
              <a:gd name="connsiteY307" fmla="*/ 7340918 h 9882241"/>
              <a:gd name="connsiteX308" fmla="*/ 806679 w 8162980"/>
              <a:gd name="connsiteY308" fmla="*/ 7299273 h 9882241"/>
              <a:gd name="connsiteX309" fmla="*/ 886210 w 8162980"/>
              <a:gd name="connsiteY309" fmla="*/ 7265199 h 9882241"/>
              <a:gd name="connsiteX310" fmla="*/ 931657 w 8162980"/>
              <a:gd name="connsiteY310" fmla="*/ 7246270 h 9882241"/>
              <a:gd name="connsiteX311" fmla="*/ 1003614 w 8162980"/>
              <a:gd name="connsiteY311" fmla="*/ 7231126 h 9882241"/>
              <a:gd name="connsiteX312" fmla="*/ 1056635 w 8162980"/>
              <a:gd name="connsiteY312" fmla="*/ 7272771 h 9882241"/>
              <a:gd name="connsiteX313" fmla="*/ 1105869 w 8162980"/>
              <a:gd name="connsiteY313" fmla="*/ 7306845 h 9882241"/>
              <a:gd name="connsiteX314" fmla="*/ 1192976 w 8162980"/>
              <a:gd name="connsiteY314" fmla="*/ 7318203 h 9882241"/>
              <a:gd name="connsiteX315" fmla="*/ 1208124 w 8162980"/>
              <a:gd name="connsiteY315" fmla="*/ 7321989 h 9882241"/>
              <a:gd name="connsiteX316" fmla="*/ 1374762 w 8162980"/>
              <a:gd name="connsiteY316" fmla="*/ 7363633 h 9882241"/>
              <a:gd name="connsiteX317" fmla="*/ 1636081 w 8162980"/>
              <a:gd name="connsiteY317" fmla="*/ 7409065 h 9882241"/>
              <a:gd name="connsiteX318" fmla="*/ 1677740 w 8162980"/>
              <a:gd name="connsiteY318" fmla="*/ 7412851 h 9882241"/>
              <a:gd name="connsiteX319" fmla="*/ 1726974 w 8162980"/>
              <a:gd name="connsiteY319" fmla="*/ 7412851 h 9882241"/>
              <a:gd name="connsiteX320" fmla="*/ 2086760 w 8162980"/>
              <a:gd name="connsiteY320" fmla="*/ 7401493 h 9882241"/>
              <a:gd name="connsiteX321" fmla="*/ 2491993 w 8162980"/>
              <a:gd name="connsiteY321" fmla="*/ 7416637 h 9882241"/>
              <a:gd name="connsiteX322" fmla="*/ 3052502 w 8162980"/>
              <a:gd name="connsiteY322" fmla="*/ 7409065 h 9882241"/>
              <a:gd name="connsiteX323" fmla="*/ 3484244 w 8162980"/>
              <a:gd name="connsiteY323" fmla="*/ 7363633 h 9882241"/>
              <a:gd name="connsiteX324" fmla="*/ 3756925 w 8162980"/>
              <a:gd name="connsiteY324" fmla="*/ 7333346 h 9882241"/>
              <a:gd name="connsiteX325" fmla="*/ 3934924 w 8162980"/>
              <a:gd name="connsiteY325" fmla="*/ 7306845 h 9882241"/>
              <a:gd name="connsiteX326" fmla="*/ 4052328 w 8162980"/>
              <a:gd name="connsiteY326" fmla="*/ 7287915 h 9882241"/>
              <a:gd name="connsiteX327" fmla="*/ 4412114 w 8162980"/>
              <a:gd name="connsiteY327" fmla="*/ 7212197 h 9882241"/>
              <a:gd name="connsiteX328" fmla="*/ 4446199 w 8162980"/>
              <a:gd name="connsiteY328" fmla="*/ 7197053 h 9882241"/>
              <a:gd name="connsiteX329" fmla="*/ 4506795 w 8162980"/>
              <a:gd name="connsiteY329" fmla="*/ 7162979 h 9882241"/>
              <a:gd name="connsiteX330" fmla="*/ 4529518 w 8162980"/>
              <a:gd name="connsiteY330" fmla="*/ 7155407 h 9882241"/>
              <a:gd name="connsiteX331" fmla="*/ 4521943 w 8162980"/>
              <a:gd name="connsiteY331" fmla="*/ 7117548 h 9882241"/>
              <a:gd name="connsiteX332" fmla="*/ 4616624 w 8162980"/>
              <a:gd name="connsiteY332" fmla="*/ 7091047 h 9882241"/>
              <a:gd name="connsiteX333" fmla="*/ 4699943 w 8162980"/>
              <a:gd name="connsiteY333" fmla="*/ 7060759 h 9882241"/>
              <a:gd name="connsiteX334" fmla="*/ 5215005 w 8162980"/>
              <a:gd name="connsiteY334" fmla="*/ 6863891 h 9882241"/>
              <a:gd name="connsiteX335" fmla="*/ 5256665 w 8162980"/>
              <a:gd name="connsiteY335" fmla="*/ 6818459 h 9882241"/>
              <a:gd name="connsiteX336" fmla="*/ 5271814 w 8162980"/>
              <a:gd name="connsiteY336" fmla="*/ 6807102 h 9882241"/>
              <a:gd name="connsiteX337" fmla="*/ 5370281 w 8162980"/>
              <a:gd name="connsiteY337" fmla="*/ 6769243 h 9882241"/>
              <a:gd name="connsiteX338" fmla="*/ 5945939 w 8162980"/>
              <a:gd name="connsiteY338" fmla="*/ 6458797 h 9882241"/>
              <a:gd name="connsiteX339" fmla="*/ 6294363 w 8162980"/>
              <a:gd name="connsiteY339" fmla="*/ 6186210 h 9882241"/>
              <a:gd name="connsiteX340" fmla="*/ 6479937 w 8162980"/>
              <a:gd name="connsiteY340" fmla="*/ 5947696 h 9882241"/>
              <a:gd name="connsiteX341" fmla="*/ 6563256 w 8162980"/>
              <a:gd name="connsiteY341" fmla="*/ 5822760 h 9882241"/>
              <a:gd name="connsiteX342" fmla="*/ 6635213 w 8162980"/>
              <a:gd name="connsiteY342" fmla="*/ 5610748 h 9882241"/>
              <a:gd name="connsiteX343" fmla="*/ 6612490 w 8162980"/>
              <a:gd name="connsiteY343" fmla="*/ 5546388 h 9882241"/>
              <a:gd name="connsiteX344" fmla="*/ 6464788 w 8162980"/>
              <a:gd name="connsiteY344" fmla="*/ 5413880 h 9882241"/>
              <a:gd name="connsiteX345" fmla="*/ 6267853 w 8162980"/>
              <a:gd name="connsiteY345" fmla="*/ 5307874 h 9882241"/>
              <a:gd name="connsiteX346" fmla="*/ 6097427 w 8162980"/>
              <a:gd name="connsiteY346" fmla="*/ 5232155 h 9882241"/>
              <a:gd name="connsiteX347" fmla="*/ 6082279 w 8162980"/>
              <a:gd name="connsiteY347" fmla="*/ 5228369 h 9882241"/>
              <a:gd name="connsiteX348" fmla="*/ 5790663 w 8162980"/>
              <a:gd name="connsiteY348" fmla="*/ 5107220 h 9882241"/>
              <a:gd name="connsiteX349" fmla="*/ 5756578 w 8162980"/>
              <a:gd name="connsiteY349" fmla="*/ 5092076 h 9882241"/>
              <a:gd name="connsiteX350" fmla="*/ 5525557 w 8162980"/>
              <a:gd name="connsiteY350" fmla="*/ 4974712 h 9882241"/>
              <a:gd name="connsiteX351" fmla="*/ 5415728 w 8162980"/>
              <a:gd name="connsiteY351" fmla="*/ 4925496 h 9882241"/>
              <a:gd name="connsiteX352" fmla="*/ 4983985 w 8162980"/>
              <a:gd name="connsiteY352" fmla="*/ 4830847 h 9882241"/>
              <a:gd name="connsiteX353" fmla="*/ 4836283 w 8162980"/>
              <a:gd name="connsiteY353" fmla="*/ 4838419 h 9882241"/>
              <a:gd name="connsiteX354" fmla="*/ 4798411 w 8162980"/>
              <a:gd name="connsiteY354" fmla="*/ 4845991 h 9882241"/>
              <a:gd name="connsiteX355" fmla="*/ 4480284 w 8162980"/>
              <a:gd name="connsiteY355" fmla="*/ 4864920 h 9882241"/>
              <a:gd name="connsiteX356" fmla="*/ 4385604 w 8162980"/>
              <a:gd name="connsiteY356" fmla="*/ 4864920 h 9882241"/>
              <a:gd name="connsiteX357" fmla="*/ 4234115 w 8162980"/>
              <a:gd name="connsiteY357" fmla="*/ 4876278 h 9882241"/>
              <a:gd name="connsiteX358" fmla="*/ 4112923 w 8162980"/>
              <a:gd name="connsiteY358" fmla="*/ 4876278 h 9882241"/>
              <a:gd name="connsiteX359" fmla="*/ 3840244 w 8162980"/>
              <a:gd name="connsiteY359" fmla="*/ 4872493 h 9882241"/>
              <a:gd name="connsiteX360" fmla="*/ 3605435 w 8162980"/>
              <a:gd name="connsiteY360" fmla="*/ 4861134 h 9882241"/>
              <a:gd name="connsiteX361" fmla="*/ 3556202 w 8162980"/>
              <a:gd name="connsiteY361" fmla="*/ 4864920 h 9882241"/>
              <a:gd name="connsiteX362" fmla="*/ 3506968 w 8162980"/>
              <a:gd name="connsiteY362" fmla="*/ 4864920 h 9882241"/>
              <a:gd name="connsiteX363" fmla="*/ 3435011 w 8162980"/>
              <a:gd name="connsiteY363" fmla="*/ 4880064 h 9882241"/>
              <a:gd name="connsiteX364" fmla="*/ 3404713 w 8162980"/>
              <a:gd name="connsiteY364" fmla="*/ 4887636 h 9882241"/>
              <a:gd name="connsiteX365" fmla="*/ 3124459 w 8162980"/>
              <a:gd name="connsiteY365" fmla="*/ 4853562 h 9882241"/>
              <a:gd name="connsiteX366" fmla="*/ 2995693 w 8162980"/>
              <a:gd name="connsiteY366" fmla="*/ 4845991 h 9882241"/>
              <a:gd name="connsiteX367" fmla="*/ 2802545 w 8162980"/>
              <a:gd name="connsiteY367" fmla="*/ 4811918 h 9882241"/>
              <a:gd name="connsiteX368" fmla="*/ 2651056 w 8162980"/>
              <a:gd name="connsiteY368" fmla="*/ 4800559 h 9882241"/>
              <a:gd name="connsiteX369" fmla="*/ 2541226 w 8162980"/>
              <a:gd name="connsiteY369" fmla="*/ 4800559 h 9882241"/>
              <a:gd name="connsiteX370" fmla="*/ 2431397 w 8162980"/>
              <a:gd name="connsiteY370" fmla="*/ 4781630 h 9882241"/>
              <a:gd name="connsiteX371" fmla="*/ 2207951 w 8162980"/>
              <a:gd name="connsiteY371" fmla="*/ 4709697 h 9882241"/>
              <a:gd name="connsiteX372" fmla="*/ 1950420 w 8162980"/>
              <a:gd name="connsiteY372" fmla="*/ 4599905 h 9882241"/>
              <a:gd name="connsiteX373" fmla="*/ 1696676 w 8162980"/>
              <a:gd name="connsiteY373" fmla="*/ 4429538 h 9882241"/>
              <a:gd name="connsiteX374" fmla="*/ 1636081 w 8162980"/>
              <a:gd name="connsiteY374" fmla="*/ 4372749 h 9882241"/>
              <a:gd name="connsiteX375" fmla="*/ 1583059 w 8162980"/>
              <a:gd name="connsiteY375" fmla="*/ 4323532 h 9882241"/>
              <a:gd name="connsiteX376" fmla="*/ 1492166 w 8162980"/>
              <a:gd name="connsiteY376" fmla="*/ 4225098 h 9882241"/>
              <a:gd name="connsiteX377" fmla="*/ 1442932 w 8162980"/>
              <a:gd name="connsiteY377" fmla="*/ 4115306 h 9882241"/>
              <a:gd name="connsiteX378" fmla="*/ 1420208 w 8162980"/>
              <a:gd name="connsiteY378" fmla="*/ 4062304 h 9882241"/>
              <a:gd name="connsiteX379" fmla="*/ 1405060 w 8162980"/>
              <a:gd name="connsiteY379" fmla="*/ 4028230 h 9882241"/>
              <a:gd name="connsiteX380" fmla="*/ 1314167 w 8162980"/>
              <a:gd name="connsiteY380" fmla="*/ 3626921 h 9882241"/>
              <a:gd name="connsiteX381" fmla="*/ 1314167 w 8162980"/>
              <a:gd name="connsiteY381" fmla="*/ 3062817 h 9882241"/>
              <a:gd name="connsiteX382" fmla="*/ 1348252 w 8162980"/>
              <a:gd name="connsiteY382" fmla="*/ 2937882 h 9882241"/>
              <a:gd name="connsiteX383" fmla="*/ 1386124 w 8162980"/>
              <a:gd name="connsiteY383" fmla="*/ 2782659 h 9882241"/>
              <a:gd name="connsiteX384" fmla="*/ 1454293 w 8162980"/>
              <a:gd name="connsiteY384" fmla="*/ 2551717 h 9882241"/>
              <a:gd name="connsiteX385" fmla="*/ 1567911 w 8162980"/>
              <a:gd name="connsiteY385" fmla="*/ 2241271 h 9882241"/>
              <a:gd name="connsiteX386" fmla="*/ 1636081 w 8162980"/>
              <a:gd name="connsiteY386" fmla="*/ 2139051 h 9882241"/>
              <a:gd name="connsiteX387" fmla="*/ 1643655 w 8162980"/>
              <a:gd name="connsiteY387" fmla="*/ 2127693 h 9882241"/>
              <a:gd name="connsiteX388" fmla="*/ 1719399 w 8162980"/>
              <a:gd name="connsiteY388" fmla="*/ 2002757 h 9882241"/>
              <a:gd name="connsiteX389" fmla="*/ 1802718 w 8162980"/>
              <a:gd name="connsiteY389" fmla="*/ 1881607 h 9882241"/>
              <a:gd name="connsiteX390" fmla="*/ 1836803 w 8162980"/>
              <a:gd name="connsiteY390" fmla="*/ 1821033 h 9882241"/>
              <a:gd name="connsiteX391" fmla="*/ 1859527 w 8162980"/>
              <a:gd name="connsiteY391" fmla="*/ 1836176 h 9882241"/>
              <a:gd name="connsiteX392" fmla="*/ 1965568 w 8162980"/>
              <a:gd name="connsiteY392" fmla="*/ 1752886 h 9882241"/>
              <a:gd name="connsiteX393" fmla="*/ 1976930 w 8162980"/>
              <a:gd name="connsiteY393" fmla="*/ 1749100 h 9882241"/>
              <a:gd name="connsiteX394" fmla="*/ 2079185 w 8162980"/>
              <a:gd name="connsiteY394" fmla="*/ 1635522 h 9882241"/>
              <a:gd name="connsiteX395" fmla="*/ 2423823 w 8162980"/>
              <a:gd name="connsiteY395" fmla="*/ 1313718 h 9882241"/>
              <a:gd name="connsiteX396" fmla="*/ 2662417 w 8162980"/>
              <a:gd name="connsiteY396" fmla="*/ 1131993 h 9882241"/>
              <a:gd name="connsiteX397" fmla="*/ 2897226 w 8162980"/>
              <a:gd name="connsiteY397" fmla="*/ 976770 h 9882241"/>
              <a:gd name="connsiteX398" fmla="*/ 3033566 w 8162980"/>
              <a:gd name="connsiteY398" fmla="*/ 893480 h 9882241"/>
              <a:gd name="connsiteX399" fmla="*/ 3173693 w 8162980"/>
              <a:gd name="connsiteY399" fmla="*/ 821547 h 9882241"/>
              <a:gd name="connsiteX400" fmla="*/ 3211565 w 8162980"/>
              <a:gd name="connsiteY400" fmla="*/ 806403 h 9882241"/>
              <a:gd name="connsiteX401" fmla="*/ 3294883 w 8162980"/>
              <a:gd name="connsiteY401" fmla="*/ 760972 h 9882241"/>
              <a:gd name="connsiteX402" fmla="*/ 3438798 w 8162980"/>
              <a:gd name="connsiteY402" fmla="*/ 666324 h 9882241"/>
              <a:gd name="connsiteX403" fmla="*/ 3567564 w 8162980"/>
              <a:gd name="connsiteY403" fmla="*/ 617107 h 9882241"/>
              <a:gd name="connsiteX404" fmla="*/ 3639520 w 8162980"/>
              <a:gd name="connsiteY404" fmla="*/ 594391 h 9882241"/>
              <a:gd name="connsiteX405" fmla="*/ 3855393 w 8162980"/>
              <a:gd name="connsiteY405" fmla="*/ 511101 h 9882241"/>
              <a:gd name="connsiteX406" fmla="*/ 4063690 w 8162980"/>
              <a:gd name="connsiteY406" fmla="*/ 439168 h 9882241"/>
              <a:gd name="connsiteX407" fmla="*/ 4268199 w 8162980"/>
              <a:gd name="connsiteY407" fmla="*/ 374807 h 9882241"/>
              <a:gd name="connsiteX408" fmla="*/ 4389391 w 8162980"/>
              <a:gd name="connsiteY408" fmla="*/ 329376 h 9882241"/>
              <a:gd name="connsiteX409" fmla="*/ 4472710 w 8162980"/>
              <a:gd name="connsiteY409" fmla="*/ 310447 h 9882241"/>
              <a:gd name="connsiteX410" fmla="*/ 4616624 w 8162980"/>
              <a:gd name="connsiteY410" fmla="*/ 265015 h 9882241"/>
              <a:gd name="connsiteX411" fmla="*/ 4726454 w 8162980"/>
              <a:gd name="connsiteY411" fmla="*/ 238514 h 9882241"/>
              <a:gd name="connsiteX412" fmla="*/ 5393005 w 8162980"/>
              <a:gd name="connsiteY412" fmla="*/ 87077 h 9882241"/>
              <a:gd name="connsiteX413" fmla="*/ 5752790 w 8162980"/>
              <a:gd name="connsiteY413" fmla="*/ 22716 h 9882241"/>
              <a:gd name="connsiteX414" fmla="*/ 6040620 w 8162980"/>
              <a:gd name="connsiteY414" fmla="*/ 7572 h 9882241"/>
              <a:gd name="connsiteX415" fmla="*/ 6294363 w 8162980"/>
              <a:gd name="connsiteY415" fmla="*/ 0 h 9882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</a:cxnLst>
            <a:rect l="l" t="t" r="r" b="b"/>
            <a:pathLst>
              <a:path w="8162980" h="9882241">
                <a:moveTo>
                  <a:pt x="920295" y="9317173"/>
                </a:moveTo>
                <a:cubicBezTo>
                  <a:pt x="961955" y="9370176"/>
                  <a:pt x="965742" y="9373962"/>
                  <a:pt x="1022550" y="9347461"/>
                </a:cubicBezTo>
                <a:cubicBezTo>
                  <a:pt x="988465" y="9320959"/>
                  <a:pt x="954380" y="9324745"/>
                  <a:pt x="920295" y="9317173"/>
                </a:cubicBezTo>
                <a:close/>
                <a:moveTo>
                  <a:pt x="359786" y="7416637"/>
                </a:moveTo>
                <a:cubicBezTo>
                  <a:pt x="355999" y="7412851"/>
                  <a:pt x="333276" y="7435567"/>
                  <a:pt x="333276" y="7450710"/>
                </a:cubicBezTo>
                <a:cubicBezTo>
                  <a:pt x="340851" y="7473425"/>
                  <a:pt x="367361" y="7462068"/>
                  <a:pt x="382510" y="7473425"/>
                </a:cubicBezTo>
                <a:cubicBezTo>
                  <a:pt x="390084" y="7484783"/>
                  <a:pt x="393871" y="7462068"/>
                  <a:pt x="401446" y="7450710"/>
                </a:cubicBezTo>
                <a:cubicBezTo>
                  <a:pt x="401446" y="7424209"/>
                  <a:pt x="371148" y="7427995"/>
                  <a:pt x="359786" y="7416637"/>
                </a:cubicBezTo>
                <a:close/>
                <a:moveTo>
                  <a:pt x="6294363" y="0"/>
                </a:moveTo>
                <a:cubicBezTo>
                  <a:pt x="6354959" y="0"/>
                  <a:pt x="6419342" y="7572"/>
                  <a:pt x="6479937" y="18930"/>
                </a:cubicBezTo>
                <a:cubicBezTo>
                  <a:pt x="6559469" y="22716"/>
                  <a:pt x="6631426" y="34074"/>
                  <a:pt x="6703383" y="26502"/>
                </a:cubicBezTo>
                <a:cubicBezTo>
                  <a:pt x="6763979" y="22716"/>
                  <a:pt x="6824573" y="22716"/>
                  <a:pt x="6885169" y="26502"/>
                </a:cubicBezTo>
                <a:cubicBezTo>
                  <a:pt x="7048021" y="45431"/>
                  <a:pt x="7214657" y="60575"/>
                  <a:pt x="7373721" y="94649"/>
                </a:cubicBezTo>
                <a:cubicBezTo>
                  <a:pt x="7430529" y="106006"/>
                  <a:pt x="7479763" y="109792"/>
                  <a:pt x="7536571" y="106006"/>
                </a:cubicBezTo>
                <a:cubicBezTo>
                  <a:pt x="7540359" y="106006"/>
                  <a:pt x="7555507" y="102220"/>
                  <a:pt x="7555507" y="106006"/>
                </a:cubicBezTo>
                <a:cubicBezTo>
                  <a:pt x="7574443" y="136294"/>
                  <a:pt x="7600954" y="128722"/>
                  <a:pt x="7623677" y="128722"/>
                </a:cubicBezTo>
                <a:cubicBezTo>
                  <a:pt x="7650188" y="136294"/>
                  <a:pt x="7661549" y="143866"/>
                  <a:pt x="7680487" y="166581"/>
                </a:cubicBezTo>
                <a:cubicBezTo>
                  <a:pt x="7706997" y="196869"/>
                  <a:pt x="7725933" y="230942"/>
                  <a:pt x="7756231" y="246086"/>
                </a:cubicBezTo>
                <a:cubicBezTo>
                  <a:pt x="7775168" y="249872"/>
                  <a:pt x="7775168" y="265015"/>
                  <a:pt x="7778953" y="280159"/>
                </a:cubicBezTo>
                <a:cubicBezTo>
                  <a:pt x="7786528" y="295303"/>
                  <a:pt x="7801677" y="306661"/>
                  <a:pt x="7813039" y="321804"/>
                </a:cubicBezTo>
                <a:cubicBezTo>
                  <a:pt x="7828187" y="340734"/>
                  <a:pt x="7843337" y="321804"/>
                  <a:pt x="7862273" y="321804"/>
                </a:cubicBezTo>
                <a:cubicBezTo>
                  <a:pt x="7873634" y="321804"/>
                  <a:pt x="7877421" y="321804"/>
                  <a:pt x="7884996" y="333162"/>
                </a:cubicBezTo>
                <a:cubicBezTo>
                  <a:pt x="7888783" y="348306"/>
                  <a:pt x="7896357" y="359663"/>
                  <a:pt x="7896357" y="378593"/>
                </a:cubicBezTo>
                <a:cubicBezTo>
                  <a:pt x="7900146" y="439168"/>
                  <a:pt x="7911507" y="499743"/>
                  <a:pt x="7945591" y="545174"/>
                </a:cubicBezTo>
                <a:cubicBezTo>
                  <a:pt x="7968315" y="583034"/>
                  <a:pt x="7979677" y="628465"/>
                  <a:pt x="8006187" y="666324"/>
                </a:cubicBezTo>
                <a:cubicBezTo>
                  <a:pt x="8013761" y="673896"/>
                  <a:pt x="8013761" y="677682"/>
                  <a:pt x="8013761" y="689040"/>
                </a:cubicBezTo>
                <a:cubicBezTo>
                  <a:pt x="8028910" y="772330"/>
                  <a:pt x="8040272" y="855620"/>
                  <a:pt x="8066783" y="938911"/>
                </a:cubicBezTo>
                <a:cubicBezTo>
                  <a:pt x="8078144" y="980556"/>
                  <a:pt x="8074357" y="1025987"/>
                  <a:pt x="8078144" y="1063847"/>
                </a:cubicBezTo>
                <a:cubicBezTo>
                  <a:pt x="8081931" y="1109278"/>
                  <a:pt x="8089507" y="1154709"/>
                  <a:pt x="8097080" y="1200140"/>
                </a:cubicBezTo>
                <a:cubicBezTo>
                  <a:pt x="8100867" y="1241785"/>
                  <a:pt x="8108442" y="1287216"/>
                  <a:pt x="8108442" y="1332648"/>
                </a:cubicBezTo>
                <a:cubicBezTo>
                  <a:pt x="8112229" y="1347791"/>
                  <a:pt x="8108442" y="1366721"/>
                  <a:pt x="8108442" y="1378079"/>
                </a:cubicBezTo>
                <a:cubicBezTo>
                  <a:pt x="8108442" y="1397008"/>
                  <a:pt x="8108442" y="1415938"/>
                  <a:pt x="8116017" y="1431082"/>
                </a:cubicBezTo>
                <a:cubicBezTo>
                  <a:pt x="8184187" y="1586305"/>
                  <a:pt x="8172825" y="1741528"/>
                  <a:pt x="8116017" y="1900537"/>
                </a:cubicBezTo>
                <a:cubicBezTo>
                  <a:pt x="8108442" y="1919467"/>
                  <a:pt x="8100867" y="1949754"/>
                  <a:pt x="8097080" y="1968684"/>
                </a:cubicBezTo>
                <a:cubicBezTo>
                  <a:pt x="8081931" y="2044402"/>
                  <a:pt x="8062995" y="2104977"/>
                  <a:pt x="8040272" y="2169338"/>
                </a:cubicBezTo>
                <a:cubicBezTo>
                  <a:pt x="8032697" y="2203412"/>
                  <a:pt x="8013761" y="2226127"/>
                  <a:pt x="7979677" y="2237485"/>
                </a:cubicBezTo>
                <a:cubicBezTo>
                  <a:pt x="7956953" y="2241271"/>
                  <a:pt x="7938017" y="2263986"/>
                  <a:pt x="7922868" y="2282917"/>
                </a:cubicBezTo>
                <a:cubicBezTo>
                  <a:pt x="7888783" y="2320775"/>
                  <a:pt x="7858485" y="2358634"/>
                  <a:pt x="7835763" y="2407852"/>
                </a:cubicBezTo>
                <a:cubicBezTo>
                  <a:pt x="7828187" y="2419209"/>
                  <a:pt x="7820613" y="2426781"/>
                  <a:pt x="7809251" y="2430567"/>
                </a:cubicBezTo>
                <a:cubicBezTo>
                  <a:pt x="7786528" y="2434353"/>
                  <a:pt x="7775168" y="2445711"/>
                  <a:pt x="7775168" y="2464641"/>
                </a:cubicBezTo>
                <a:cubicBezTo>
                  <a:pt x="7767592" y="2491142"/>
                  <a:pt x="7752443" y="2491142"/>
                  <a:pt x="7729719" y="2487356"/>
                </a:cubicBezTo>
                <a:cubicBezTo>
                  <a:pt x="7718358" y="2487356"/>
                  <a:pt x="7706997" y="2479784"/>
                  <a:pt x="7695635" y="2479784"/>
                </a:cubicBezTo>
                <a:cubicBezTo>
                  <a:pt x="7684273" y="2479784"/>
                  <a:pt x="7680487" y="2479784"/>
                  <a:pt x="7672912" y="2491142"/>
                </a:cubicBezTo>
                <a:cubicBezTo>
                  <a:pt x="7669124" y="2510072"/>
                  <a:pt x="7650188" y="2502500"/>
                  <a:pt x="7638827" y="2513858"/>
                </a:cubicBezTo>
                <a:cubicBezTo>
                  <a:pt x="7604741" y="2529001"/>
                  <a:pt x="7574443" y="2540359"/>
                  <a:pt x="7540359" y="2529001"/>
                </a:cubicBezTo>
                <a:cubicBezTo>
                  <a:pt x="7525209" y="2529001"/>
                  <a:pt x="7517636" y="2540359"/>
                  <a:pt x="7506273" y="2551717"/>
                </a:cubicBezTo>
                <a:cubicBezTo>
                  <a:pt x="7491126" y="2589576"/>
                  <a:pt x="7487337" y="2597148"/>
                  <a:pt x="7445678" y="2589576"/>
                </a:cubicBezTo>
                <a:cubicBezTo>
                  <a:pt x="7434317" y="2589576"/>
                  <a:pt x="7430529" y="2585790"/>
                  <a:pt x="7422955" y="2589576"/>
                </a:cubicBezTo>
                <a:cubicBezTo>
                  <a:pt x="7385083" y="2616078"/>
                  <a:pt x="7347211" y="2631222"/>
                  <a:pt x="7309338" y="2616078"/>
                </a:cubicBezTo>
                <a:cubicBezTo>
                  <a:pt x="7301763" y="2608506"/>
                  <a:pt x="7297977" y="2608506"/>
                  <a:pt x="7290402" y="2608506"/>
                </a:cubicBezTo>
                <a:cubicBezTo>
                  <a:pt x="7237382" y="2619864"/>
                  <a:pt x="7191934" y="2589576"/>
                  <a:pt x="7142701" y="2582005"/>
                </a:cubicBezTo>
                <a:cubicBezTo>
                  <a:pt x="7108616" y="2570647"/>
                  <a:pt x="7070743" y="2585790"/>
                  <a:pt x="7051807" y="2570647"/>
                </a:cubicBezTo>
                <a:cubicBezTo>
                  <a:pt x="7036658" y="2551717"/>
                  <a:pt x="7017722" y="2525216"/>
                  <a:pt x="6991211" y="2513858"/>
                </a:cubicBezTo>
                <a:cubicBezTo>
                  <a:pt x="6945765" y="2494928"/>
                  <a:pt x="6904105" y="2487356"/>
                  <a:pt x="6858659" y="2479784"/>
                </a:cubicBezTo>
                <a:cubicBezTo>
                  <a:pt x="6813212" y="2475998"/>
                  <a:pt x="6786702" y="2460855"/>
                  <a:pt x="6763979" y="2430567"/>
                </a:cubicBezTo>
                <a:cubicBezTo>
                  <a:pt x="6745043" y="2419209"/>
                  <a:pt x="6737468" y="2419209"/>
                  <a:pt x="6718532" y="2415423"/>
                </a:cubicBezTo>
                <a:cubicBezTo>
                  <a:pt x="6657937" y="2396494"/>
                  <a:pt x="6597341" y="2396494"/>
                  <a:pt x="6540532" y="2385136"/>
                </a:cubicBezTo>
                <a:cubicBezTo>
                  <a:pt x="6498873" y="2377564"/>
                  <a:pt x="6453427" y="2366206"/>
                  <a:pt x="6407980" y="2358634"/>
                </a:cubicBezTo>
                <a:cubicBezTo>
                  <a:pt x="6362533" y="2347277"/>
                  <a:pt x="6313300" y="2358634"/>
                  <a:pt x="6275427" y="2324561"/>
                </a:cubicBezTo>
                <a:cubicBezTo>
                  <a:pt x="6241342" y="2301845"/>
                  <a:pt x="6203470" y="2309417"/>
                  <a:pt x="6169385" y="2309417"/>
                </a:cubicBezTo>
                <a:cubicBezTo>
                  <a:pt x="6120151" y="2301845"/>
                  <a:pt x="6070917" y="2301845"/>
                  <a:pt x="6021683" y="2298060"/>
                </a:cubicBezTo>
                <a:cubicBezTo>
                  <a:pt x="5915641" y="2282917"/>
                  <a:pt x="5809599" y="2275344"/>
                  <a:pt x="5703557" y="2290488"/>
                </a:cubicBezTo>
                <a:cubicBezTo>
                  <a:pt x="5665685" y="2298060"/>
                  <a:pt x="5620238" y="2290488"/>
                  <a:pt x="5582366" y="2301845"/>
                </a:cubicBezTo>
                <a:cubicBezTo>
                  <a:pt x="5578578" y="2301845"/>
                  <a:pt x="5563429" y="2309417"/>
                  <a:pt x="5563429" y="2301845"/>
                </a:cubicBezTo>
                <a:cubicBezTo>
                  <a:pt x="5517983" y="2282917"/>
                  <a:pt x="5483898" y="2298060"/>
                  <a:pt x="5442238" y="2309417"/>
                </a:cubicBezTo>
                <a:cubicBezTo>
                  <a:pt x="5393005" y="2324561"/>
                  <a:pt x="5343770" y="2320775"/>
                  <a:pt x="5294537" y="2324561"/>
                </a:cubicBezTo>
                <a:cubicBezTo>
                  <a:pt x="5256665" y="2332133"/>
                  <a:pt x="5215005" y="2343491"/>
                  <a:pt x="5177133" y="2343491"/>
                </a:cubicBezTo>
                <a:cubicBezTo>
                  <a:pt x="5135474" y="2347277"/>
                  <a:pt x="5101389" y="2343491"/>
                  <a:pt x="5059729" y="2343491"/>
                </a:cubicBezTo>
                <a:cubicBezTo>
                  <a:pt x="5037006" y="2343491"/>
                  <a:pt x="5010495" y="2324561"/>
                  <a:pt x="4991559" y="2366206"/>
                </a:cubicBezTo>
                <a:cubicBezTo>
                  <a:pt x="4987772" y="2381350"/>
                  <a:pt x="4961261" y="2381350"/>
                  <a:pt x="4942325" y="2377564"/>
                </a:cubicBezTo>
                <a:cubicBezTo>
                  <a:pt x="4896879" y="2366206"/>
                  <a:pt x="4893091" y="2366206"/>
                  <a:pt x="4862794" y="2377564"/>
                </a:cubicBezTo>
                <a:cubicBezTo>
                  <a:pt x="4813560" y="2385136"/>
                  <a:pt x="4760539" y="2400280"/>
                  <a:pt x="4711304" y="2415423"/>
                </a:cubicBezTo>
                <a:cubicBezTo>
                  <a:pt x="4684794" y="2419209"/>
                  <a:pt x="4654496" y="2426781"/>
                  <a:pt x="4624199" y="2426781"/>
                </a:cubicBezTo>
                <a:cubicBezTo>
                  <a:pt x="4593901" y="2426781"/>
                  <a:pt x="4563603" y="2434353"/>
                  <a:pt x="4544667" y="2445711"/>
                </a:cubicBezTo>
                <a:cubicBezTo>
                  <a:pt x="4487859" y="2475998"/>
                  <a:pt x="4438625" y="2460855"/>
                  <a:pt x="4389391" y="2441925"/>
                </a:cubicBezTo>
                <a:cubicBezTo>
                  <a:pt x="4378029" y="2441925"/>
                  <a:pt x="4370455" y="2434353"/>
                  <a:pt x="4359093" y="2441925"/>
                </a:cubicBezTo>
                <a:cubicBezTo>
                  <a:pt x="4343944" y="2453283"/>
                  <a:pt x="4325008" y="2453283"/>
                  <a:pt x="4309859" y="2445711"/>
                </a:cubicBezTo>
                <a:cubicBezTo>
                  <a:pt x="4302284" y="2441925"/>
                  <a:pt x="4290923" y="2441925"/>
                  <a:pt x="4283349" y="2445711"/>
                </a:cubicBezTo>
                <a:cubicBezTo>
                  <a:pt x="4268199" y="2464641"/>
                  <a:pt x="4249264" y="2464641"/>
                  <a:pt x="4234115" y="2464641"/>
                </a:cubicBezTo>
                <a:cubicBezTo>
                  <a:pt x="4222753" y="2468427"/>
                  <a:pt x="4211391" y="2464641"/>
                  <a:pt x="4222753" y="2479784"/>
                </a:cubicBezTo>
                <a:cubicBezTo>
                  <a:pt x="4226540" y="2491142"/>
                  <a:pt x="4215179" y="2494928"/>
                  <a:pt x="4207604" y="2494928"/>
                </a:cubicBezTo>
                <a:cubicBezTo>
                  <a:pt x="4165945" y="2487356"/>
                  <a:pt x="4131860" y="2502500"/>
                  <a:pt x="4112923" y="2529001"/>
                </a:cubicBezTo>
                <a:cubicBezTo>
                  <a:pt x="4105349" y="2529001"/>
                  <a:pt x="4105349" y="2529001"/>
                  <a:pt x="4105349" y="2536573"/>
                </a:cubicBezTo>
                <a:cubicBezTo>
                  <a:pt x="4086413" y="2547931"/>
                  <a:pt x="4056115" y="2513858"/>
                  <a:pt x="4044754" y="2559289"/>
                </a:cubicBezTo>
                <a:cubicBezTo>
                  <a:pt x="4037179" y="2582005"/>
                  <a:pt x="4010669" y="2585790"/>
                  <a:pt x="3987945" y="2597148"/>
                </a:cubicBezTo>
                <a:cubicBezTo>
                  <a:pt x="3972797" y="2604720"/>
                  <a:pt x="3961435" y="2608506"/>
                  <a:pt x="3942499" y="2616078"/>
                </a:cubicBezTo>
                <a:cubicBezTo>
                  <a:pt x="3908414" y="2616078"/>
                  <a:pt x="3874329" y="2653937"/>
                  <a:pt x="3828881" y="2646365"/>
                </a:cubicBezTo>
                <a:cubicBezTo>
                  <a:pt x="3828881" y="2646365"/>
                  <a:pt x="3825095" y="2646365"/>
                  <a:pt x="3825095" y="2653937"/>
                </a:cubicBezTo>
                <a:cubicBezTo>
                  <a:pt x="3806159" y="2684224"/>
                  <a:pt x="3768286" y="2691797"/>
                  <a:pt x="3745563" y="2714512"/>
                </a:cubicBezTo>
                <a:cubicBezTo>
                  <a:pt x="3719053" y="2741013"/>
                  <a:pt x="3677393" y="2748586"/>
                  <a:pt x="3650883" y="2775087"/>
                </a:cubicBezTo>
                <a:cubicBezTo>
                  <a:pt x="3616798" y="2801589"/>
                  <a:pt x="3578925" y="2812946"/>
                  <a:pt x="3552415" y="2843233"/>
                </a:cubicBezTo>
                <a:cubicBezTo>
                  <a:pt x="3541053" y="2850805"/>
                  <a:pt x="3529692" y="2858378"/>
                  <a:pt x="3518330" y="2858378"/>
                </a:cubicBezTo>
                <a:cubicBezTo>
                  <a:pt x="3495607" y="2869736"/>
                  <a:pt x="3484244" y="2877307"/>
                  <a:pt x="3465309" y="2896236"/>
                </a:cubicBezTo>
                <a:cubicBezTo>
                  <a:pt x="3435011" y="2922739"/>
                  <a:pt x="3400926" y="2953025"/>
                  <a:pt x="3363054" y="2971956"/>
                </a:cubicBezTo>
                <a:cubicBezTo>
                  <a:pt x="3336543" y="2990885"/>
                  <a:pt x="3306246" y="3006028"/>
                  <a:pt x="3291097" y="3036317"/>
                </a:cubicBezTo>
                <a:cubicBezTo>
                  <a:pt x="3291097" y="3040103"/>
                  <a:pt x="3283522" y="3040103"/>
                  <a:pt x="3283522" y="3047674"/>
                </a:cubicBezTo>
                <a:cubicBezTo>
                  <a:pt x="3219139" y="3096892"/>
                  <a:pt x="3158544" y="3157466"/>
                  <a:pt x="3097948" y="3218041"/>
                </a:cubicBezTo>
                <a:cubicBezTo>
                  <a:pt x="3082799" y="3191539"/>
                  <a:pt x="3079012" y="3176395"/>
                  <a:pt x="3101736" y="3149895"/>
                </a:cubicBezTo>
                <a:cubicBezTo>
                  <a:pt x="3166118" y="3089320"/>
                  <a:pt x="3245650" y="3036317"/>
                  <a:pt x="3313820" y="2971956"/>
                </a:cubicBezTo>
                <a:cubicBezTo>
                  <a:pt x="3370628" y="2911380"/>
                  <a:pt x="3438798" y="2850805"/>
                  <a:pt x="3510755" y="2801589"/>
                </a:cubicBezTo>
                <a:cubicBezTo>
                  <a:pt x="3559989" y="2775087"/>
                  <a:pt x="3605435" y="2725870"/>
                  <a:pt x="3669818" y="2714512"/>
                </a:cubicBezTo>
                <a:cubicBezTo>
                  <a:pt x="3673606" y="2706940"/>
                  <a:pt x="3684968" y="2703154"/>
                  <a:pt x="3684968" y="2699368"/>
                </a:cubicBezTo>
                <a:cubicBezTo>
                  <a:pt x="3696329" y="2669081"/>
                  <a:pt x="3722840" y="2665295"/>
                  <a:pt x="3745563" y="2657723"/>
                </a:cubicBezTo>
                <a:cubicBezTo>
                  <a:pt x="3772074" y="2646365"/>
                  <a:pt x="3794796" y="2635008"/>
                  <a:pt x="3813733" y="2616078"/>
                </a:cubicBezTo>
                <a:cubicBezTo>
                  <a:pt x="3828881" y="2597148"/>
                  <a:pt x="3844031" y="2585790"/>
                  <a:pt x="3874329" y="2582005"/>
                </a:cubicBezTo>
                <a:cubicBezTo>
                  <a:pt x="3893264" y="2582005"/>
                  <a:pt x="3915988" y="2570647"/>
                  <a:pt x="3938712" y="2559289"/>
                </a:cubicBezTo>
                <a:cubicBezTo>
                  <a:pt x="3969009" y="2536573"/>
                  <a:pt x="3995520" y="2521430"/>
                  <a:pt x="4029605" y="2525216"/>
                </a:cubicBezTo>
                <a:cubicBezTo>
                  <a:pt x="4044754" y="2525216"/>
                  <a:pt x="4052328" y="2513858"/>
                  <a:pt x="4056115" y="2502500"/>
                </a:cubicBezTo>
                <a:cubicBezTo>
                  <a:pt x="4063690" y="2475998"/>
                  <a:pt x="4078839" y="2468427"/>
                  <a:pt x="4101562" y="2475998"/>
                </a:cubicBezTo>
                <a:cubicBezTo>
                  <a:pt x="4147008" y="2487356"/>
                  <a:pt x="4165945" y="2453283"/>
                  <a:pt x="4188668" y="2430567"/>
                </a:cubicBezTo>
                <a:cubicBezTo>
                  <a:pt x="4196243" y="2426781"/>
                  <a:pt x="4196243" y="2426781"/>
                  <a:pt x="4196243" y="2419209"/>
                </a:cubicBezTo>
                <a:cubicBezTo>
                  <a:pt x="4173519" y="2377564"/>
                  <a:pt x="4215179" y="2381350"/>
                  <a:pt x="4241689" y="2377564"/>
                </a:cubicBezTo>
                <a:cubicBezTo>
                  <a:pt x="4256838" y="2369992"/>
                  <a:pt x="4275774" y="2366206"/>
                  <a:pt x="4302284" y="2351063"/>
                </a:cubicBezTo>
                <a:cubicBezTo>
                  <a:pt x="4317434" y="2343491"/>
                  <a:pt x="4336370" y="2335919"/>
                  <a:pt x="4359093" y="2343491"/>
                </a:cubicBezTo>
                <a:cubicBezTo>
                  <a:pt x="4393178" y="2351063"/>
                  <a:pt x="4427263" y="2335919"/>
                  <a:pt x="4461348" y="2332133"/>
                </a:cubicBezTo>
                <a:cubicBezTo>
                  <a:pt x="4487859" y="2324561"/>
                  <a:pt x="4499220" y="2298060"/>
                  <a:pt x="4506795" y="2271558"/>
                </a:cubicBezTo>
                <a:cubicBezTo>
                  <a:pt x="4453774" y="2275344"/>
                  <a:pt x="4412114" y="2282917"/>
                  <a:pt x="4359093" y="2290488"/>
                </a:cubicBezTo>
                <a:cubicBezTo>
                  <a:pt x="4268199" y="2313203"/>
                  <a:pt x="4177306" y="2358634"/>
                  <a:pt x="4082625" y="2385136"/>
                </a:cubicBezTo>
                <a:cubicBezTo>
                  <a:pt x="4018242" y="2400280"/>
                  <a:pt x="3957647" y="2434353"/>
                  <a:pt x="3893264" y="2464641"/>
                </a:cubicBezTo>
                <a:cubicBezTo>
                  <a:pt x="3878116" y="2475998"/>
                  <a:pt x="3855393" y="2487356"/>
                  <a:pt x="3832669" y="2491142"/>
                </a:cubicBezTo>
                <a:cubicBezTo>
                  <a:pt x="3813733" y="2494928"/>
                  <a:pt x="3783435" y="2510072"/>
                  <a:pt x="3768286" y="2529001"/>
                </a:cubicBezTo>
                <a:cubicBezTo>
                  <a:pt x="3764499" y="2540359"/>
                  <a:pt x="3749350" y="2551717"/>
                  <a:pt x="3734201" y="2540359"/>
                </a:cubicBezTo>
                <a:cubicBezTo>
                  <a:pt x="3734201" y="2540359"/>
                  <a:pt x="3722840" y="2540359"/>
                  <a:pt x="3722840" y="2547931"/>
                </a:cubicBezTo>
                <a:cubicBezTo>
                  <a:pt x="3673606" y="2589576"/>
                  <a:pt x="3609223" y="2604720"/>
                  <a:pt x="3556202" y="2635008"/>
                </a:cubicBezTo>
                <a:cubicBezTo>
                  <a:pt x="3499394" y="2672867"/>
                  <a:pt x="3457734" y="2718298"/>
                  <a:pt x="3404713" y="2759943"/>
                </a:cubicBezTo>
                <a:cubicBezTo>
                  <a:pt x="3306246" y="2824304"/>
                  <a:pt x="3222927" y="2911380"/>
                  <a:pt x="3139607" y="2998457"/>
                </a:cubicBezTo>
                <a:cubicBezTo>
                  <a:pt x="3079012" y="3055246"/>
                  <a:pt x="3033566" y="3123392"/>
                  <a:pt x="2984332" y="3191539"/>
                </a:cubicBezTo>
                <a:cubicBezTo>
                  <a:pt x="2938885" y="3252114"/>
                  <a:pt x="2889651" y="3312689"/>
                  <a:pt x="2855566" y="3384622"/>
                </a:cubicBezTo>
                <a:cubicBezTo>
                  <a:pt x="2794971" y="3422481"/>
                  <a:pt x="2779822" y="3494414"/>
                  <a:pt x="2757098" y="3558775"/>
                </a:cubicBezTo>
                <a:cubicBezTo>
                  <a:pt x="2719226" y="3668567"/>
                  <a:pt x="2692716" y="3782145"/>
                  <a:pt x="2681354" y="3899509"/>
                </a:cubicBezTo>
                <a:cubicBezTo>
                  <a:pt x="2673779" y="3960084"/>
                  <a:pt x="2692716" y="4009301"/>
                  <a:pt x="2719226" y="4062304"/>
                </a:cubicBezTo>
                <a:cubicBezTo>
                  <a:pt x="2794971" y="4198596"/>
                  <a:pt x="2908587" y="4289459"/>
                  <a:pt x="3063863" y="4327318"/>
                </a:cubicBezTo>
                <a:cubicBezTo>
                  <a:pt x="3211565" y="4368963"/>
                  <a:pt x="3366841" y="4387893"/>
                  <a:pt x="3518330" y="4403037"/>
                </a:cubicBezTo>
                <a:cubicBezTo>
                  <a:pt x="3779648" y="4433324"/>
                  <a:pt x="4037179" y="4437110"/>
                  <a:pt x="4302284" y="4433324"/>
                </a:cubicBezTo>
                <a:cubicBezTo>
                  <a:pt x="4487859" y="4429538"/>
                  <a:pt x="4684794" y="4421967"/>
                  <a:pt x="4870368" y="4410609"/>
                </a:cubicBezTo>
                <a:cubicBezTo>
                  <a:pt x="4991559" y="4403037"/>
                  <a:pt x="5116537" y="4403037"/>
                  <a:pt x="5237729" y="4418181"/>
                </a:cubicBezTo>
                <a:cubicBezTo>
                  <a:pt x="5389217" y="4433324"/>
                  <a:pt x="5536919" y="4448468"/>
                  <a:pt x="5688407" y="4478756"/>
                </a:cubicBezTo>
                <a:cubicBezTo>
                  <a:pt x="5911854" y="4516615"/>
                  <a:pt x="6131513" y="4546902"/>
                  <a:pt x="6354959" y="4615049"/>
                </a:cubicBezTo>
                <a:cubicBezTo>
                  <a:pt x="6453427" y="4641551"/>
                  <a:pt x="6540532" y="4686981"/>
                  <a:pt x="6635213" y="4736199"/>
                </a:cubicBezTo>
                <a:cubicBezTo>
                  <a:pt x="6820787" y="4830847"/>
                  <a:pt x="7002573" y="4944425"/>
                  <a:pt x="7161637" y="5084504"/>
                </a:cubicBezTo>
                <a:cubicBezTo>
                  <a:pt x="7358572" y="5247299"/>
                  <a:pt x="7517636" y="5440381"/>
                  <a:pt x="7635039" y="5671323"/>
                </a:cubicBezTo>
                <a:cubicBezTo>
                  <a:pt x="7691847" y="5781115"/>
                  <a:pt x="7756231" y="5887121"/>
                  <a:pt x="7801677" y="5996913"/>
                </a:cubicBezTo>
                <a:cubicBezTo>
                  <a:pt x="7858485" y="6140779"/>
                  <a:pt x="7919081" y="6284644"/>
                  <a:pt x="7938017" y="6436081"/>
                </a:cubicBezTo>
                <a:cubicBezTo>
                  <a:pt x="7968315" y="6648093"/>
                  <a:pt x="7979677" y="6863891"/>
                  <a:pt x="7956953" y="7079689"/>
                </a:cubicBezTo>
                <a:cubicBezTo>
                  <a:pt x="7938017" y="7212197"/>
                  <a:pt x="7919081" y="7344704"/>
                  <a:pt x="7873634" y="7473425"/>
                </a:cubicBezTo>
                <a:cubicBezTo>
                  <a:pt x="7858485" y="7522643"/>
                  <a:pt x="7839549" y="7571860"/>
                  <a:pt x="7813039" y="7617291"/>
                </a:cubicBezTo>
                <a:cubicBezTo>
                  <a:pt x="7744870" y="7704367"/>
                  <a:pt x="7699422" y="7810373"/>
                  <a:pt x="7646402" y="7905021"/>
                </a:cubicBezTo>
                <a:cubicBezTo>
                  <a:pt x="7589593" y="7995884"/>
                  <a:pt x="7536571" y="8082961"/>
                  <a:pt x="7468401" y="8166251"/>
                </a:cubicBezTo>
                <a:cubicBezTo>
                  <a:pt x="7434317" y="8211682"/>
                  <a:pt x="7407806" y="8253327"/>
                  <a:pt x="7366148" y="8298759"/>
                </a:cubicBezTo>
                <a:cubicBezTo>
                  <a:pt x="7313125" y="8370691"/>
                  <a:pt x="7252530" y="8450196"/>
                  <a:pt x="7191934" y="8514556"/>
                </a:cubicBezTo>
                <a:cubicBezTo>
                  <a:pt x="7146487" y="8567559"/>
                  <a:pt x="7097253" y="8605419"/>
                  <a:pt x="7048021" y="8650850"/>
                </a:cubicBezTo>
                <a:cubicBezTo>
                  <a:pt x="6968488" y="8726568"/>
                  <a:pt x="6885169" y="8794715"/>
                  <a:pt x="6798063" y="8859076"/>
                </a:cubicBezTo>
                <a:cubicBezTo>
                  <a:pt x="6680660" y="8953724"/>
                  <a:pt x="6551894" y="9037015"/>
                  <a:pt x="6423129" y="9116519"/>
                </a:cubicBezTo>
                <a:cubicBezTo>
                  <a:pt x="6301938" y="9180880"/>
                  <a:pt x="6180747" y="9241455"/>
                  <a:pt x="6059556" y="9302030"/>
                </a:cubicBezTo>
                <a:cubicBezTo>
                  <a:pt x="5961088" y="9355033"/>
                  <a:pt x="5847471" y="9385320"/>
                  <a:pt x="5741429" y="9430751"/>
                </a:cubicBezTo>
                <a:cubicBezTo>
                  <a:pt x="5658110" y="9464825"/>
                  <a:pt x="5578578" y="9498898"/>
                  <a:pt x="5487685" y="9525400"/>
                </a:cubicBezTo>
                <a:cubicBezTo>
                  <a:pt x="5427090" y="9548115"/>
                  <a:pt x="5366494" y="9563259"/>
                  <a:pt x="5305899" y="9585974"/>
                </a:cubicBezTo>
                <a:cubicBezTo>
                  <a:pt x="5215005" y="9620048"/>
                  <a:pt x="5120324" y="9646549"/>
                  <a:pt x="5025644" y="9657907"/>
                </a:cubicBezTo>
                <a:cubicBezTo>
                  <a:pt x="4927176" y="9673051"/>
                  <a:pt x="4832496" y="9699552"/>
                  <a:pt x="4737815" y="9718482"/>
                </a:cubicBezTo>
                <a:cubicBezTo>
                  <a:pt x="4673432" y="9729840"/>
                  <a:pt x="4605262" y="9729840"/>
                  <a:pt x="4533305" y="9748769"/>
                </a:cubicBezTo>
                <a:cubicBezTo>
                  <a:pt x="4419689" y="9767699"/>
                  <a:pt x="4306072" y="9782843"/>
                  <a:pt x="4196243" y="9797987"/>
                </a:cubicBezTo>
                <a:cubicBezTo>
                  <a:pt x="4112923" y="9801772"/>
                  <a:pt x="4029605" y="9824488"/>
                  <a:pt x="3938712" y="9824488"/>
                </a:cubicBezTo>
                <a:cubicBezTo>
                  <a:pt x="3874329" y="9824488"/>
                  <a:pt x="3813733" y="9816916"/>
                  <a:pt x="3745563" y="9835846"/>
                </a:cubicBezTo>
                <a:cubicBezTo>
                  <a:pt x="3722840" y="9835846"/>
                  <a:pt x="3696329" y="9835846"/>
                  <a:pt x="3673606" y="9835846"/>
                </a:cubicBezTo>
                <a:cubicBezTo>
                  <a:pt x="3552415" y="9832060"/>
                  <a:pt x="3423649" y="9847204"/>
                  <a:pt x="3302458" y="9847204"/>
                </a:cubicBezTo>
                <a:cubicBezTo>
                  <a:pt x="3268373" y="9850990"/>
                  <a:pt x="3241863" y="9843418"/>
                  <a:pt x="3207778" y="9835846"/>
                </a:cubicBezTo>
                <a:cubicBezTo>
                  <a:pt x="3177480" y="9832060"/>
                  <a:pt x="3150969" y="9832060"/>
                  <a:pt x="3124459" y="9847204"/>
                </a:cubicBezTo>
                <a:cubicBezTo>
                  <a:pt x="3097948" y="9858561"/>
                  <a:pt x="3090374" y="9850990"/>
                  <a:pt x="3063863" y="9816916"/>
                </a:cubicBezTo>
                <a:cubicBezTo>
                  <a:pt x="3056289" y="9809344"/>
                  <a:pt x="3041139" y="9801772"/>
                  <a:pt x="3041139" y="9786629"/>
                </a:cubicBezTo>
                <a:cubicBezTo>
                  <a:pt x="3041139" y="9775271"/>
                  <a:pt x="3029778" y="9775271"/>
                  <a:pt x="3018417" y="9775271"/>
                </a:cubicBezTo>
                <a:cubicBezTo>
                  <a:pt x="3003268" y="9782843"/>
                  <a:pt x="2984332" y="9786629"/>
                  <a:pt x="2965396" y="9786629"/>
                </a:cubicBezTo>
                <a:cubicBezTo>
                  <a:pt x="2965396" y="9809344"/>
                  <a:pt x="3003268" y="9809344"/>
                  <a:pt x="2980544" y="9832060"/>
                </a:cubicBezTo>
                <a:cubicBezTo>
                  <a:pt x="2972970" y="9835846"/>
                  <a:pt x="2972970" y="9850990"/>
                  <a:pt x="2957821" y="9850990"/>
                </a:cubicBezTo>
                <a:cubicBezTo>
                  <a:pt x="2946459" y="9850990"/>
                  <a:pt x="2931311" y="9858561"/>
                  <a:pt x="2923736" y="9835846"/>
                </a:cubicBezTo>
                <a:cubicBezTo>
                  <a:pt x="2923736" y="9813130"/>
                  <a:pt x="2908587" y="9816916"/>
                  <a:pt x="2897226" y="9816916"/>
                </a:cubicBezTo>
                <a:cubicBezTo>
                  <a:pt x="2885863" y="9824488"/>
                  <a:pt x="2874502" y="9824488"/>
                  <a:pt x="2870715" y="9824488"/>
                </a:cubicBezTo>
                <a:cubicBezTo>
                  <a:pt x="2817693" y="9835846"/>
                  <a:pt x="2813907" y="9835846"/>
                  <a:pt x="2779822" y="9797987"/>
                </a:cubicBezTo>
                <a:cubicBezTo>
                  <a:pt x="2806332" y="9786629"/>
                  <a:pt x="2829056" y="9797987"/>
                  <a:pt x="2855566" y="9801772"/>
                </a:cubicBezTo>
                <a:cubicBezTo>
                  <a:pt x="2870715" y="9801772"/>
                  <a:pt x="2885863" y="9801772"/>
                  <a:pt x="2897226" y="9801772"/>
                </a:cubicBezTo>
                <a:cubicBezTo>
                  <a:pt x="2901013" y="9801772"/>
                  <a:pt x="2908587" y="9797987"/>
                  <a:pt x="2908587" y="9797987"/>
                </a:cubicBezTo>
                <a:cubicBezTo>
                  <a:pt x="2908587" y="9794201"/>
                  <a:pt x="2908587" y="9786629"/>
                  <a:pt x="2901013" y="9782843"/>
                </a:cubicBezTo>
                <a:cubicBezTo>
                  <a:pt x="2885863" y="9767699"/>
                  <a:pt x="2863141" y="9752555"/>
                  <a:pt x="2836630" y="9763913"/>
                </a:cubicBezTo>
                <a:cubicBezTo>
                  <a:pt x="2794971" y="9775271"/>
                  <a:pt x="2749524" y="9763913"/>
                  <a:pt x="2711652" y="9763913"/>
                </a:cubicBezTo>
                <a:cubicBezTo>
                  <a:pt x="2681354" y="9767699"/>
                  <a:pt x="2662417" y="9737412"/>
                  <a:pt x="2635907" y="9729840"/>
                </a:cubicBezTo>
                <a:cubicBezTo>
                  <a:pt x="2632119" y="9729840"/>
                  <a:pt x="2624546" y="9718482"/>
                  <a:pt x="2616971" y="9726054"/>
                </a:cubicBezTo>
                <a:cubicBezTo>
                  <a:pt x="2590460" y="9737412"/>
                  <a:pt x="2563950" y="9726054"/>
                  <a:pt x="2537439" y="9707124"/>
                </a:cubicBezTo>
                <a:cubicBezTo>
                  <a:pt x="2522290" y="9707124"/>
                  <a:pt x="2518503" y="9714696"/>
                  <a:pt x="2510929" y="9718482"/>
                </a:cubicBezTo>
                <a:cubicBezTo>
                  <a:pt x="2503354" y="9737412"/>
                  <a:pt x="2491993" y="9729840"/>
                  <a:pt x="2480631" y="9718482"/>
                </a:cubicBezTo>
                <a:cubicBezTo>
                  <a:pt x="2480631" y="9748769"/>
                  <a:pt x="2510929" y="9748769"/>
                  <a:pt x="2507141" y="9767699"/>
                </a:cubicBezTo>
                <a:cubicBezTo>
                  <a:pt x="2503354" y="9775271"/>
                  <a:pt x="2495780" y="9767699"/>
                  <a:pt x="2488205" y="9767699"/>
                </a:cubicBezTo>
                <a:cubicBezTo>
                  <a:pt x="2469269" y="9763913"/>
                  <a:pt x="2469269" y="9767699"/>
                  <a:pt x="2473056" y="9782843"/>
                </a:cubicBezTo>
                <a:cubicBezTo>
                  <a:pt x="2473056" y="9786629"/>
                  <a:pt x="2488205" y="9794201"/>
                  <a:pt x="2473056" y="9797987"/>
                </a:cubicBezTo>
                <a:cubicBezTo>
                  <a:pt x="2461695" y="9801772"/>
                  <a:pt x="2461695" y="9797987"/>
                  <a:pt x="2457908" y="9786629"/>
                </a:cubicBezTo>
                <a:cubicBezTo>
                  <a:pt x="2457908" y="9767699"/>
                  <a:pt x="2454120" y="9760127"/>
                  <a:pt x="2435184" y="9748769"/>
                </a:cubicBezTo>
                <a:cubicBezTo>
                  <a:pt x="2423823" y="9748769"/>
                  <a:pt x="2412461" y="9737412"/>
                  <a:pt x="2420035" y="9726054"/>
                </a:cubicBezTo>
                <a:cubicBezTo>
                  <a:pt x="2431397" y="9691981"/>
                  <a:pt x="2401099" y="9699552"/>
                  <a:pt x="2378376" y="9688195"/>
                </a:cubicBezTo>
                <a:cubicBezTo>
                  <a:pt x="2329142" y="9657907"/>
                  <a:pt x="2268546" y="9654121"/>
                  <a:pt x="2223100" y="9612476"/>
                </a:cubicBezTo>
                <a:cubicBezTo>
                  <a:pt x="2219312" y="9608690"/>
                  <a:pt x="2215525" y="9604904"/>
                  <a:pt x="2204164" y="9608690"/>
                </a:cubicBezTo>
                <a:cubicBezTo>
                  <a:pt x="2196589" y="9612476"/>
                  <a:pt x="2192802" y="9620048"/>
                  <a:pt x="2196589" y="9631406"/>
                </a:cubicBezTo>
                <a:cubicBezTo>
                  <a:pt x="2204164" y="9635192"/>
                  <a:pt x="2204164" y="9646549"/>
                  <a:pt x="2207951" y="9657907"/>
                </a:cubicBezTo>
                <a:cubicBezTo>
                  <a:pt x="2185227" y="9680623"/>
                  <a:pt x="2162504" y="9657907"/>
                  <a:pt x="2128419" y="9669265"/>
                </a:cubicBezTo>
                <a:cubicBezTo>
                  <a:pt x="2162504" y="9673051"/>
                  <a:pt x="2185227" y="9688195"/>
                  <a:pt x="2207951" y="9703338"/>
                </a:cubicBezTo>
                <a:cubicBezTo>
                  <a:pt x="2207951" y="9714696"/>
                  <a:pt x="2185227" y="9707124"/>
                  <a:pt x="2185227" y="9726054"/>
                </a:cubicBezTo>
                <a:cubicBezTo>
                  <a:pt x="2264759" y="9737412"/>
                  <a:pt x="2340503" y="9748769"/>
                  <a:pt x="2412461" y="9775271"/>
                </a:cubicBezTo>
                <a:cubicBezTo>
                  <a:pt x="2348078" y="9782843"/>
                  <a:pt x="2272333" y="9767699"/>
                  <a:pt x="2207951" y="9782843"/>
                </a:cubicBezTo>
                <a:cubicBezTo>
                  <a:pt x="2253397" y="9794201"/>
                  <a:pt x="2298844" y="9801772"/>
                  <a:pt x="2348078" y="9824488"/>
                </a:cubicBezTo>
                <a:cubicBezTo>
                  <a:pt x="2313993" y="9835846"/>
                  <a:pt x="2291270" y="9816916"/>
                  <a:pt x="2264759" y="9813130"/>
                </a:cubicBezTo>
                <a:cubicBezTo>
                  <a:pt x="2257185" y="9843418"/>
                  <a:pt x="2279908" y="9835846"/>
                  <a:pt x="2298844" y="9847204"/>
                </a:cubicBezTo>
                <a:cubicBezTo>
                  <a:pt x="2306418" y="9850990"/>
                  <a:pt x="2329142" y="9850990"/>
                  <a:pt x="2329142" y="9881277"/>
                </a:cubicBezTo>
                <a:cubicBezTo>
                  <a:pt x="2306418" y="9885063"/>
                  <a:pt x="2279908" y="9877491"/>
                  <a:pt x="2257185" y="9862347"/>
                </a:cubicBezTo>
                <a:cubicBezTo>
                  <a:pt x="2253397" y="9858561"/>
                  <a:pt x="2253397" y="9850990"/>
                  <a:pt x="2249610" y="9847204"/>
                </a:cubicBezTo>
                <a:cubicBezTo>
                  <a:pt x="2223100" y="9835846"/>
                  <a:pt x="2207951" y="9847204"/>
                  <a:pt x="2185227" y="9847204"/>
                </a:cubicBezTo>
                <a:cubicBezTo>
                  <a:pt x="2162504" y="9843418"/>
                  <a:pt x="2170079" y="9809344"/>
                  <a:pt x="2139781" y="9813130"/>
                </a:cubicBezTo>
                <a:cubicBezTo>
                  <a:pt x="2124632" y="9816916"/>
                  <a:pt x="2113270" y="9809344"/>
                  <a:pt x="2109483" y="9794201"/>
                </a:cubicBezTo>
                <a:cubicBezTo>
                  <a:pt x="2098121" y="9775271"/>
                  <a:pt x="2079185" y="9767699"/>
                  <a:pt x="2060249" y="9767699"/>
                </a:cubicBezTo>
                <a:cubicBezTo>
                  <a:pt x="2029951" y="9767699"/>
                  <a:pt x="2011015" y="9767699"/>
                  <a:pt x="1984505" y="9752555"/>
                </a:cubicBezTo>
                <a:cubicBezTo>
                  <a:pt x="1969356" y="9737412"/>
                  <a:pt x="1935271" y="9752555"/>
                  <a:pt x="1920122" y="9763913"/>
                </a:cubicBezTo>
                <a:cubicBezTo>
                  <a:pt x="1889824" y="9782843"/>
                  <a:pt x="1874675" y="9775271"/>
                  <a:pt x="1851952" y="9760127"/>
                </a:cubicBezTo>
                <a:cubicBezTo>
                  <a:pt x="1840590" y="9752555"/>
                  <a:pt x="1836803" y="9752555"/>
                  <a:pt x="1825442" y="9763913"/>
                </a:cubicBezTo>
                <a:cubicBezTo>
                  <a:pt x="1802718" y="9794201"/>
                  <a:pt x="1764846" y="9786629"/>
                  <a:pt x="1745910" y="9760127"/>
                </a:cubicBezTo>
                <a:cubicBezTo>
                  <a:pt x="1730761" y="9729840"/>
                  <a:pt x="1704251" y="9718482"/>
                  <a:pt x="1681527" y="9741198"/>
                </a:cubicBezTo>
                <a:cubicBezTo>
                  <a:pt x="1670166" y="9760127"/>
                  <a:pt x="1658804" y="9752555"/>
                  <a:pt x="1651229" y="9741198"/>
                </a:cubicBezTo>
                <a:cubicBezTo>
                  <a:pt x="1643655" y="9729840"/>
                  <a:pt x="1624718" y="9726054"/>
                  <a:pt x="1609570" y="9726054"/>
                </a:cubicBezTo>
                <a:cubicBezTo>
                  <a:pt x="1541400" y="9726054"/>
                  <a:pt x="1480804" y="9699552"/>
                  <a:pt x="1412634" y="9699552"/>
                </a:cubicBezTo>
                <a:cubicBezTo>
                  <a:pt x="1386124" y="9699552"/>
                  <a:pt x="1359613" y="9688195"/>
                  <a:pt x="1336890" y="9657907"/>
                </a:cubicBezTo>
                <a:cubicBezTo>
                  <a:pt x="1374762" y="9657907"/>
                  <a:pt x="1408847" y="9673051"/>
                  <a:pt x="1446719" y="9654121"/>
                </a:cubicBezTo>
                <a:cubicBezTo>
                  <a:pt x="1431570" y="9635192"/>
                  <a:pt x="1412634" y="9623834"/>
                  <a:pt x="1393698" y="9620048"/>
                </a:cubicBezTo>
                <a:cubicBezTo>
                  <a:pt x="1314167" y="9604904"/>
                  <a:pt x="1234635" y="9585974"/>
                  <a:pt x="1166465" y="9563259"/>
                </a:cubicBezTo>
                <a:cubicBezTo>
                  <a:pt x="1113444" y="9548115"/>
                  <a:pt x="1064210" y="9548115"/>
                  <a:pt x="1014976" y="9525400"/>
                </a:cubicBezTo>
                <a:cubicBezTo>
                  <a:pt x="1011189" y="9521614"/>
                  <a:pt x="996040" y="9521614"/>
                  <a:pt x="992252" y="9525400"/>
                </a:cubicBezTo>
                <a:cubicBezTo>
                  <a:pt x="977104" y="9536757"/>
                  <a:pt x="961955" y="9521614"/>
                  <a:pt x="946806" y="9514042"/>
                </a:cubicBezTo>
                <a:cubicBezTo>
                  <a:pt x="935444" y="9510256"/>
                  <a:pt x="935444" y="9502684"/>
                  <a:pt x="943019" y="9491326"/>
                </a:cubicBezTo>
                <a:cubicBezTo>
                  <a:pt x="943019" y="9487540"/>
                  <a:pt x="954380" y="9487540"/>
                  <a:pt x="961955" y="9491326"/>
                </a:cubicBezTo>
                <a:cubicBezTo>
                  <a:pt x="988465" y="9502684"/>
                  <a:pt x="1014976" y="9498898"/>
                  <a:pt x="1041487" y="9502684"/>
                </a:cubicBezTo>
                <a:cubicBezTo>
                  <a:pt x="1045274" y="9502684"/>
                  <a:pt x="1056635" y="9502684"/>
                  <a:pt x="1056635" y="9498898"/>
                </a:cubicBezTo>
                <a:cubicBezTo>
                  <a:pt x="1060423" y="9491326"/>
                  <a:pt x="1056635" y="9479968"/>
                  <a:pt x="1045274" y="9479968"/>
                </a:cubicBezTo>
                <a:cubicBezTo>
                  <a:pt x="1011189" y="9479968"/>
                  <a:pt x="992252" y="9449681"/>
                  <a:pt x="965742" y="9426965"/>
                </a:cubicBezTo>
                <a:cubicBezTo>
                  <a:pt x="935444" y="9408036"/>
                  <a:pt x="901359" y="9415608"/>
                  <a:pt x="871062" y="9404250"/>
                </a:cubicBezTo>
                <a:cubicBezTo>
                  <a:pt x="840764" y="9396678"/>
                  <a:pt x="821827" y="9385320"/>
                  <a:pt x="791530" y="9370176"/>
                </a:cubicBezTo>
                <a:cubicBezTo>
                  <a:pt x="825615" y="9370176"/>
                  <a:pt x="833189" y="9320959"/>
                  <a:pt x="871062" y="9332317"/>
                </a:cubicBezTo>
                <a:cubicBezTo>
                  <a:pt x="874849" y="9332317"/>
                  <a:pt x="886210" y="9317173"/>
                  <a:pt x="886210" y="9309602"/>
                </a:cubicBezTo>
                <a:cubicBezTo>
                  <a:pt x="893785" y="9298244"/>
                  <a:pt x="882423" y="9290672"/>
                  <a:pt x="871062" y="9286886"/>
                </a:cubicBezTo>
                <a:cubicBezTo>
                  <a:pt x="852126" y="9283100"/>
                  <a:pt x="836976" y="9275528"/>
                  <a:pt x="821827" y="9271742"/>
                </a:cubicBezTo>
                <a:cubicBezTo>
                  <a:pt x="848338" y="9241455"/>
                  <a:pt x="882423" y="9252813"/>
                  <a:pt x="927870" y="9252813"/>
                </a:cubicBezTo>
                <a:cubicBezTo>
                  <a:pt x="893785" y="9230097"/>
                  <a:pt x="916508" y="9211167"/>
                  <a:pt x="927870" y="9188452"/>
                </a:cubicBezTo>
                <a:cubicBezTo>
                  <a:pt x="893785" y="9177094"/>
                  <a:pt x="871062" y="9158164"/>
                  <a:pt x="867274" y="9120305"/>
                </a:cubicBezTo>
                <a:cubicBezTo>
                  <a:pt x="859700" y="9093804"/>
                  <a:pt x="836976" y="9078660"/>
                  <a:pt x="806679" y="9071088"/>
                </a:cubicBezTo>
                <a:cubicBezTo>
                  <a:pt x="787743" y="9071088"/>
                  <a:pt x="772594" y="9063516"/>
                  <a:pt x="753658" y="9048372"/>
                </a:cubicBezTo>
                <a:cubicBezTo>
                  <a:pt x="738509" y="9037015"/>
                  <a:pt x="738509" y="9037015"/>
                  <a:pt x="749871" y="9025657"/>
                </a:cubicBezTo>
                <a:cubicBezTo>
                  <a:pt x="753658" y="9021871"/>
                  <a:pt x="765019" y="9014299"/>
                  <a:pt x="772594" y="9002941"/>
                </a:cubicBezTo>
                <a:cubicBezTo>
                  <a:pt x="799104" y="8968868"/>
                  <a:pt x="802891" y="8957510"/>
                  <a:pt x="772594" y="8931009"/>
                </a:cubicBezTo>
                <a:cubicBezTo>
                  <a:pt x="749871" y="8908293"/>
                  <a:pt x="727147" y="8889363"/>
                  <a:pt x="693062" y="8889363"/>
                </a:cubicBezTo>
                <a:cubicBezTo>
                  <a:pt x="655190" y="8881792"/>
                  <a:pt x="613530" y="8855290"/>
                  <a:pt x="579445" y="8847718"/>
                </a:cubicBezTo>
                <a:cubicBezTo>
                  <a:pt x="560509" y="8843932"/>
                  <a:pt x="545360" y="8813645"/>
                  <a:pt x="537786" y="8794715"/>
                </a:cubicBezTo>
                <a:cubicBezTo>
                  <a:pt x="533999" y="8787143"/>
                  <a:pt x="545360" y="8764428"/>
                  <a:pt x="560509" y="8775785"/>
                </a:cubicBezTo>
                <a:cubicBezTo>
                  <a:pt x="579445" y="8783357"/>
                  <a:pt x="587020" y="8783357"/>
                  <a:pt x="594594" y="8772000"/>
                </a:cubicBezTo>
                <a:cubicBezTo>
                  <a:pt x="583233" y="8753070"/>
                  <a:pt x="568084" y="8737926"/>
                  <a:pt x="560509" y="8718997"/>
                </a:cubicBezTo>
                <a:cubicBezTo>
                  <a:pt x="552935" y="8715211"/>
                  <a:pt x="549148" y="8711425"/>
                  <a:pt x="537786" y="8711425"/>
                </a:cubicBezTo>
                <a:cubicBezTo>
                  <a:pt x="511275" y="8711425"/>
                  <a:pt x="484765" y="8700067"/>
                  <a:pt x="465829" y="8669779"/>
                </a:cubicBezTo>
                <a:cubicBezTo>
                  <a:pt x="458254" y="8665994"/>
                  <a:pt x="454467" y="8669779"/>
                  <a:pt x="443105" y="8669779"/>
                </a:cubicBezTo>
                <a:cubicBezTo>
                  <a:pt x="409020" y="8681137"/>
                  <a:pt x="374936" y="8677351"/>
                  <a:pt x="344638" y="8658422"/>
                </a:cubicBezTo>
                <a:cubicBezTo>
                  <a:pt x="321914" y="8643278"/>
                  <a:pt x="314340" y="8624348"/>
                  <a:pt x="314340" y="8605419"/>
                </a:cubicBezTo>
                <a:cubicBezTo>
                  <a:pt x="321914" y="8559987"/>
                  <a:pt x="321914" y="8559987"/>
                  <a:pt x="276468" y="8556202"/>
                </a:cubicBezTo>
                <a:cubicBezTo>
                  <a:pt x="272681" y="8556202"/>
                  <a:pt x="272681" y="8556202"/>
                  <a:pt x="265106" y="8559987"/>
                </a:cubicBezTo>
                <a:cubicBezTo>
                  <a:pt x="253744" y="8571345"/>
                  <a:pt x="265106" y="8582703"/>
                  <a:pt x="272681" y="8586489"/>
                </a:cubicBezTo>
                <a:cubicBezTo>
                  <a:pt x="276468" y="8609205"/>
                  <a:pt x="265106" y="8620562"/>
                  <a:pt x="253744" y="8631920"/>
                </a:cubicBezTo>
                <a:cubicBezTo>
                  <a:pt x="249957" y="8635706"/>
                  <a:pt x="246170" y="8635706"/>
                  <a:pt x="231021" y="8631920"/>
                </a:cubicBezTo>
                <a:cubicBezTo>
                  <a:pt x="227234" y="8631920"/>
                  <a:pt x="227234" y="8620562"/>
                  <a:pt x="227234" y="8616776"/>
                </a:cubicBezTo>
                <a:cubicBezTo>
                  <a:pt x="238595" y="8582703"/>
                  <a:pt x="227234" y="8548630"/>
                  <a:pt x="265106" y="8522128"/>
                </a:cubicBezTo>
                <a:cubicBezTo>
                  <a:pt x="231021" y="8510770"/>
                  <a:pt x="204510" y="8499413"/>
                  <a:pt x="178000" y="8491841"/>
                </a:cubicBezTo>
                <a:cubicBezTo>
                  <a:pt x="170425" y="8480483"/>
                  <a:pt x="178000" y="8472911"/>
                  <a:pt x="181787" y="8461553"/>
                </a:cubicBezTo>
                <a:cubicBezTo>
                  <a:pt x="181787" y="8453981"/>
                  <a:pt x="181787" y="8450196"/>
                  <a:pt x="178000" y="8442624"/>
                </a:cubicBezTo>
                <a:cubicBezTo>
                  <a:pt x="143915" y="8427480"/>
                  <a:pt x="121192" y="8385835"/>
                  <a:pt x="75745" y="8393407"/>
                </a:cubicBezTo>
                <a:cubicBezTo>
                  <a:pt x="68170" y="8393407"/>
                  <a:pt x="49234" y="8382049"/>
                  <a:pt x="56809" y="8370691"/>
                </a:cubicBezTo>
                <a:cubicBezTo>
                  <a:pt x="60596" y="8355547"/>
                  <a:pt x="75745" y="8355547"/>
                  <a:pt x="87107" y="8363119"/>
                </a:cubicBezTo>
                <a:lnTo>
                  <a:pt x="94681" y="8363119"/>
                </a:lnTo>
                <a:cubicBezTo>
                  <a:pt x="117404" y="8385835"/>
                  <a:pt x="136340" y="8385835"/>
                  <a:pt x="155276" y="8366905"/>
                </a:cubicBezTo>
                <a:cubicBezTo>
                  <a:pt x="178000" y="8378263"/>
                  <a:pt x="155276" y="8397192"/>
                  <a:pt x="178000" y="8412336"/>
                </a:cubicBezTo>
                <a:cubicBezTo>
                  <a:pt x="185574" y="8393407"/>
                  <a:pt x="185574" y="8370691"/>
                  <a:pt x="200723" y="8347975"/>
                </a:cubicBezTo>
                <a:cubicBezTo>
                  <a:pt x="170425" y="8347975"/>
                  <a:pt x="151489" y="8347975"/>
                  <a:pt x="128766" y="8344189"/>
                </a:cubicBezTo>
                <a:cubicBezTo>
                  <a:pt x="121192" y="8344189"/>
                  <a:pt x="117404" y="8336617"/>
                  <a:pt x="117404" y="8332831"/>
                </a:cubicBezTo>
                <a:cubicBezTo>
                  <a:pt x="117404" y="8321474"/>
                  <a:pt x="121192" y="8317688"/>
                  <a:pt x="132553" y="8321474"/>
                </a:cubicBezTo>
                <a:cubicBezTo>
                  <a:pt x="143915" y="8321474"/>
                  <a:pt x="155276" y="8329045"/>
                  <a:pt x="166638" y="8321474"/>
                </a:cubicBezTo>
                <a:cubicBezTo>
                  <a:pt x="185574" y="8310116"/>
                  <a:pt x="185574" y="8298759"/>
                  <a:pt x="178000" y="8276043"/>
                </a:cubicBezTo>
                <a:cubicBezTo>
                  <a:pt x="170425" y="8272257"/>
                  <a:pt x="170425" y="8272257"/>
                  <a:pt x="170425" y="8260899"/>
                </a:cubicBezTo>
                <a:cubicBezTo>
                  <a:pt x="178000" y="8234397"/>
                  <a:pt x="155276" y="8226825"/>
                  <a:pt x="136340" y="8234397"/>
                </a:cubicBezTo>
                <a:cubicBezTo>
                  <a:pt x="117404" y="8241969"/>
                  <a:pt x="106043" y="8223039"/>
                  <a:pt x="87107" y="8215468"/>
                </a:cubicBezTo>
                <a:cubicBezTo>
                  <a:pt x="60596" y="8204110"/>
                  <a:pt x="60596" y="8188967"/>
                  <a:pt x="60596" y="8166251"/>
                </a:cubicBezTo>
                <a:cubicBezTo>
                  <a:pt x="56809" y="8132177"/>
                  <a:pt x="41660" y="8098104"/>
                  <a:pt x="0" y="8105676"/>
                </a:cubicBezTo>
                <a:cubicBezTo>
                  <a:pt x="0" y="8079175"/>
                  <a:pt x="11362" y="8060245"/>
                  <a:pt x="26511" y="8048887"/>
                </a:cubicBezTo>
                <a:cubicBezTo>
                  <a:pt x="49234" y="8011027"/>
                  <a:pt x="71958" y="7976955"/>
                  <a:pt x="87107" y="7939095"/>
                </a:cubicBezTo>
                <a:cubicBezTo>
                  <a:pt x="102255" y="7901235"/>
                  <a:pt x="102255" y="7893664"/>
                  <a:pt x="68170" y="7870948"/>
                </a:cubicBezTo>
                <a:cubicBezTo>
                  <a:pt x="56809" y="7859591"/>
                  <a:pt x="56809" y="7855805"/>
                  <a:pt x="60596" y="7852019"/>
                </a:cubicBezTo>
                <a:cubicBezTo>
                  <a:pt x="68170" y="7833089"/>
                  <a:pt x="75745" y="7810373"/>
                  <a:pt x="87107" y="7795229"/>
                </a:cubicBezTo>
                <a:cubicBezTo>
                  <a:pt x="109830" y="7757371"/>
                  <a:pt x="128766" y="7715725"/>
                  <a:pt x="143915" y="7677866"/>
                </a:cubicBezTo>
                <a:cubicBezTo>
                  <a:pt x="162851" y="7628649"/>
                  <a:pt x="170425" y="7583217"/>
                  <a:pt x="215872" y="7545359"/>
                </a:cubicBezTo>
                <a:cubicBezTo>
                  <a:pt x="231021" y="7534001"/>
                  <a:pt x="238595" y="7507499"/>
                  <a:pt x="246170" y="7477211"/>
                </a:cubicBezTo>
                <a:cubicBezTo>
                  <a:pt x="253744" y="7458282"/>
                  <a:pt x="261319" y="7435567"/>
                  <a:pt x="280255" y="7424209"/>
                </a:cubicBezTo>
                <a:cubicBezTo>
                  <a:pt x="299191" y="7416637"/>
                  <a:pt x="299191" y="7401493"/>
                  <a:pt x="306766" y="7390135"/>
                </a:cubicBezTo>
                <a:cubicBezTo>
                  <a:pt x="325701" y="7356062"/>
                  <a:pt x="340851" y="7356062"/>
                  <a:pt x="371148" y="7378777"/>
                </a:cubicBezTo>
                <a:cubicBezTo>
                  <a:pt x="374936" y="7382563"/>
                  <a:pt x="382510" y="7390135"/>
                  <a:pt x="390084" y="7393921"/>
                </a:cubicBezTo>
                <a:cubicBezTo>
                  <a:pt x="409020" y="7409065"/>
                  <a:pt x="420382" y="7409065"/>
                  <a:pt x="435531" y="7382563"/>
                </a:cubicBezTo>
                <a:cubicBezTo>
                  <a:pt x="443105" y="7348490"/>
                  <a:pt x="454467" y="7321989"/>
                  <a:pt x="465829" y="7287915"/>
                </a:cubicBezTo>
                <a:cubicBezTo>
                  <a:pt x="469616" y="7272771"/>
                  <a:pt x="477190" y="7253841"/>
                  <a:pt x="492339" y="7250055"/>
                </a:cubicBezTo>
                <a:cubicBezTo>
                  <a:pt x="511275" y="7253841"/>
                  <a:pt x="515063" y="7272771"/>
                  <a:pt x="526424" y="7284129"/>
                </a:cubicBezTo>
                <a:cubicBezTo>
                  <a:pt x="552935" y="7321989"/>
                  <a:pt x="587020" y="7333346"/>
                  <a:pt x="632467" y="7318203"/>
                </a:cubicBezTo>
                <a:cubicBezTo>
                  <a:pt x="658977" y="7306845"/>
                  <a:pt x="681700" y="7306845"/>
                  <a:pt x="696849" y="7333346"/>
                </a:cubicBezTo>
                <a:cubicBezTo>
                  <a:pt x="704424" y="7344704"/>
                  <a:pt x="723360" y="7348490"/>
                  <a:pt x="730934" y="7340918"/>
                </a:cubicBezTo>
                <a:lnTo>
                  <a:pt x="806679" y="7299273"/>
                </a:lnTo>
                <a:cubicBezTo>
                  <a:pt x="836976" y="7287915"/>
                  <a:pt x="859700" y="7268985"/>
                  <a:pt x="886210" y="7265199"/>
                </a:cubicBezTo>
                <a:cubicBezTo>
                  <a:pt x="901359" y="7265199"/>
                  <a:pt x="920295" y="7253841"/>
                  <a:pt x="931657" y="7246270"/>
                </a:cubicBezTo>
                <a:cubicBezTo>
                  <a:pt x="954380" y="7231126"/>
                  <a:pt x="977104" y="7231126"/>
                  <a:pt x="1003614" y="7231126"/>
                </a:cubicBezTo>
                <a:cubicBezTo>
                  <a:pt x="1037699" y="7234912"/>
                  <a:pt x="1056635" y="7238698"/>
                  <a:pt x="1056635" y="7272771"/>
                </a:cubicBezTo>
                <a:cubicBezTo>
                  <a:pt x="1060423" y="7295487"/>
                  <a:pt x="1079359" y="7306845"/>
                  <a:pt x="1105869" y="7306845"/>
                </a:cubicBezTo>
                <a:cubicBezTo>
                  <a:pt x="1132380" y="7299273"/>
                  <a:pt x="1166465" y="7314417"/>
                  <a:pt x="1192976" y="7318203"/>
                </a:cubicBezTo>
                <a:cubicBezTo>
                  <a:pt x="1200550" y="7321989"/>
                  <a:pt x="1204337" y="7321989"/>
                  <a:pt x="1208124" y="7321989"/>
                </a:cubicBezTo>
                <a:cubicBezTo>
                  <a:pt x="1268720" y="7318203"/>
                  <a:pt x="1317954" y="7348490"/>
                  <a:pt x="1374762" y="7363633"/>
                </a:cubicBezTo>
                <a:cubicBezTo>
                  <a:pt x="1465655" y="7374991"/>
                  <a:pt x="1548974" y="7401493"/>
                  <a:pt x="1636081" y="7409065"/>
                </a:cubicBezTo>
                <a:cubicBezTo>
                  <a:pt x="1651229" y="7409065"/>
                  <a:pt x="1662591" y="7409065"/>
                  <a:pt x="1677740" y="7412851"/>
                </a:cubicBezTo>
                <a:cubicBezTo>
                  <a:pt x="1692889" y="7416637"/>
                  <a:pt x="1708037" y="7416637"/>
                  <a:pt x="1726974" y="7412851"/>
                </a:cubicBezTo>
                <a:cubicBezTo>
                  <a:pt x="1882250" y="7378777"/>
                  <a:pt x="1923909" y="7390135"/>
                  <a:pt x="2086760" y="7401493"/>
                </a:cubicBezTo>
                <a:cubicBezTo>
                  <a:pt x="2219312" y="7412851"/>
                  <a:pt x="2359440" y="7412851"/>
                  <a:pt x="2491993" y="7416637"/>
                </a:cubicBezTo>
                <a:cubicBezTo>
                  <a:pt x="2681354" y="7416637"/>
                  <a:pt x="2870715" y="7416637"/>
                  <a:pt x="3052502" y="7409065"/>
                </a:cubicBezTo>
                <a:cubicBezTo>
                  <a:pt x="3196415" y="7393921"/>
                  <a:pt x="3340331" y="7378777"/>
                  <a:pt x="3484244" y="7363633"/>
                </a:cubicBezTo>
                <a:cubicBezTo>
                  <a:pt x="3575138" y="7348490"/>
                  <a:pt x="3669818" y="7344704"/>
                  <a:pt x="3756925" y="7333346"/>
                </a:cubicBezTo>
                <a:cubicBezTo>
                  <a:pt x="3817520" y="7329561"/>
                  <a:pt x="3874329" y="7318203"/>
                  <a:pt x="3934924" y="7306845"/>
                </a:cubicBezTo>
                <a:cubicBezTo>
                  <a:pt x="3969009" y="7295487"/>
                  <a:pt x="4010669" y="7295487"/>
                  <a:pt x="4052328" y="7287915"/>
                </a:cubicBezTo>
                <a:cubicBezTo>
                  <a:pt x="4173519" y="7280343"/>
                  <a:pt x="4290923" y="7238698"/>
                  <a:pt x="4412114" y="7212197"/>
                </a:cubicBezTo>
                <a:cubicBezTo>
                  <a:pt x="4419689" y="7204625"/>
                  <a:pt x="4438625" y="7200839"/>
                  <a:pt x="4446199" y="7197053"/>
                </a:cubicBezTo>
                <a:cubicBezTo>
                  <a:pt x="4461348" y="7174337"/>
                  <a:pt x="4484071" y="7174337"/>
                  <a:pt x="4506795" y="7162979"/>
                </a:cubicBezTo>
                <a:cubicBezTo>
                  <a:pt x="4510582" y="7162979"/>
                  <a:pt x="4521943" y="7162979"/>
                  <a:pt x="4529518" y="7155407"/>
                </a:cubicBezTo>
                <a:cubicBezTo>
                  <a:pt x="4544667" y="7144049"/>
                  <a:pt x="4544667" y="7140264"/>
                  <a:pt x="4521943" y="7117548"/>
                </a:cubicBezTo>
                <a:cubicBezTo>
                  <a:pt x="4559816" y="7117548"/>
                  <a:pt x="4590114" y="7117548"/>
                  <a:pt x="4616624" y="7091047"/>
                </a:cubicBezTo>
                <a:cubicBezTo>
                  <a:pt x="4639347" y="7075903"/>
                  <a:pt x="4673432" y="7075903"/>
                  <a:pt x="4699943" y="7060759"/>
                </a:cubicBezTo>
                <a:cubicBezTo>
                  <a:pt x="4877942" y="7000185"/>
                  <a:pt x="5040793" y="6935823"/>
                  <a:pt x="5215005" y="6863891"/>
                </a:cubicBezTo>
                <a:cubicBezTo>
                  <a:pt x="5230154" y="6856319"/>
                  <a:pt x="5275600" y="6863891"/>
                  <a:pt x="5256665" y="6818459"/>
                </a:cubicBezTo>
                <a:cubicBezTo>
                  <a:pt x="5256665" y="6810888"/>
                  <a:pt x="5264239" y="6810888"/>
                  <a:pt x="5271814" y="6807102"/>
                </a:cubicBezTo>
                <a:cubicBezTo>
                  <a:pt x="5298324" y="6788173"/>
                  <a:pt x="5339984" y="6788173"/>
                  <a:pt x="5370281" y="6769243"/>
                </a:cubicBezTo>
                <a:cubicBezTo>
                  <a:pt x="5563429" y="6667023"/>
                  <a:pt x="5756578" y="6572375"/>
                  <a:pt x="5945939" y="6458797"/>
                </a:cubicBezTo>
                <a:cubicBezTo>
                  <a:pt x="6070917" y="6375506"/>
                  <a:pt x="6184534" y="6292216"/>
                  <a:pt x="6294363" y="6186210"/>
                </a:cubicBezTo>
                <a:cubicBezTo>
                  <a:pt x="6358746" y="6106705"/>
                  <a:pt x="6423129" y="6030987"/>
                  <a:pt x="6479937" y="5947696"/>
                </a:cubicBezTo>
                <a:cubicBezTo>
                  <a:pt x="6506447" y="5902265"/>
                  <a:pt x="6540532" y="5864406"/>
                  <a:pt x="6563256" y="5822760"/>
                </a:cubicBezTo>
                <a:cubicBezTo>
                  <a:pt x="6608703" y="5758400"/>
                  <a:pt x="6631426" y="5686467"/>
                  <a:pt x="6635213" y="5610748"/>
                </a:cubicBezTo>
                <a:cubicBezTo>
                  <a:pt x="6642788" y="5580461"/>
                  <a:pt x="6635213" y="5565317"/>
                  <a:pt x="6612490" y="5546388"/>
                </a:cubicBezTo>
                <a:cubicBezTo>
                  <a:pt x="6563256" y="5504742"/>
                  <a:pt x="6517809" y="5459311"/>
                  <a:pt x="6464788" y="5413880"/>
                </a:cubicBezTo>
                <a:cubicBezTo>
                  <a:pt x="6407980" y="5372235"/>
                  <a:pt x="6343597" y="5338161"/>
                  <a:pt x="6267853" y="5307874"/>
                </a:cubicBezTo>
                <a:cubicBezTo>
                  <a:pt x="6214832" y="5288944"/>
                  <a:pt x="6154236" y="5258657"/>
                  <a:pt x="6097427" y="5232155"/>
                </a:cubicBezTo>
                <a:cubicBezTo>
                  <a:pt x="6089853" y="5232155"/>
                  <a:pt x="6086066" y="5228369"/>
                  <a:pt x="6082279" y="5228369"/>
                </a:cubicBezTo>
                <a:cubicBezTo>
                  <a:pt x="5976237" y="5209440"/>
                  <a:pt x="5892918" y="5137507"/>
                  <a:pt x="5790663" y="5107220"/>
                </a:cubicBezTo>
                <a:cubicBezTo>
                  <a:pt x="5783088" y="5103434"/>
                  <a:pt x="5771727" y="5099648"/>
                  <a:pt x="5756578" y="5092076"/>
                </a:cubicBezTo>
                <a:cubicBezTo>
                  <a:pt x="5688407" y="5050431"/>
                  <a:pt x="5608876" y="5008785"/>
                  <a:pt x="5525557" y="4974712"/>
                </a:cubicBezTo>
                <a:cubicBezTo>
                  <a:pt x="5487685" y="4959568"/>
                  <a:pt x="5453600" y="4944425"/>
                  <a:pt x="5415728" y="4925496"/>
                </a:cubicBezTo>
                <a:cubicBezTo>
                  <a:pt x="5275600" y="4861134"/>
                  <a:pt x="5131686" y="4845991"/>
                  <a:pt x="4983985" y="4830847"/>
                </a:cubicBezTo>
                <a:cubicBezTo>
                  <a:pt x="4930963" y="4827061"/>
                  <a:pt x="4881730" y="4827061"/>
                  <a:pt x="4836283" y="4838419"/>
                </a:cubicBezTo>
                <a:cubicBezTo>
                  <a:pt x="4828709" y="4845991"/>
                  <a:pt x="4813560" y="4845991"/>
                  <a:pt x="4798411" y="4845991"/>
                </a:cubicBezTo>
                <a:cubicBezTo>
                  <a:pt x="4688581" y="4838419"/>
                  <a:pt x="4582539" y="4853562"/>
                  <a:pt x="4480284" y="4864920"/>
                </a:cubicBezTo>
                <a:cubicBezTo>
                  <a:pt x="4446199" y="4872493"/>
                  <a:pt x="4412114" y="4864920"/>
                  <a:pt x="4385604" y="4864920"/>
                </a:cubicBezTo>
                <a:cubicBezTo>
                  <a:pt x="4336370" y="4864920"/>
                  <a:pt x="4283349" y="4872493"/>
                  <a:pt x="4234115" y="4876278"/>
                </a:cubicBezTo>
                <a:cubicBezTo>
                  <a:pt x="4196243" y="4876278"/>
                  <a:pt x="4150796" y="4880064"/>
                  <a:pt x="4112923" y="4876278"/>
                </a:cubicBezTo>
                <a:cubicBezTo>
                  <a:pt x="4022030" y="4872493"/>
                  <a:pt x="3927350" y="4880064"/>
                  <a:pt x="3840244" y="4872493"/>
                </a:cubicBezTo>
                <a:cubicBezTo>
                  <a:pt x="3764499" y="4864920"/>
                  <a:pt x="3684968" y="4876278"/>
                  <a:pt x="3605435" y="4861134"/>
                </a:cubicBezTo>
                <a:cubicBezTo>
                  <a:pt x="3590287" y="4853562"/>
                  <a:pt x="3575138" y="4861134"/>
                  <a:pt x="3556202" y="4864920"/>
                </a:cubicBezTo>
                <a:cubicBezTo>
                  <a:pt x="3541053" y="4872493"/>
                  <a:pt x="3522117" y="4872493"/>
                  <a:pt x="3506968" y="4864920"/>
                </a:cubicBezTo>
                <a:cubicBezTo>
                  <a:pt x="3484244" y="4864920"/>
                  <a:pt x="3457734" y="4853562"/>
                  <a:pt x="3435011" y="4880064"/>
                </a:cubicBezTo>
                <a:cubicBezTo>
                  <a:pt x="3431224" y="4895208"/>
                  <a:pt x="3416074" y="4887636"/>
                  <a:pt x="3404713" y="4887636"/>
                </a:cubicBezTo>
                <a:cubicBezTo>
                  <a:pt x="3313820" y="4876278"/>
                  <a:pt x="3219139" y="4872493"/>
                  <a:pt x="3124459" y="4853562"/>
                </a:cubicBezTo>
                <a:cubicBezTo>
                  <a:pt x="3082799" y="4849776"/>
                  <a:pt x="3041139" y="4849776"/>
                  <a:pt x="2995693" y="4845991"/>
                </a:cubicBezTo>
                <a:cubicBezTo>
                  <a:pt x="2931311" y="4838419"/>
                  <a:pt x="2870715" y="4815704"/>
                  <a:pt x="2802545" y="4811918"/>
                </a:cubicBezTo>
                <a:cubicBezTo>
                  <a:pt x="2749524" y="4811918"/>
                  <a:pt x="2700290" y="4800559"/>
                  <a:pt x="2651056" y="4800559"/>
                </a:cubicBezTo>
                <a:cubicBezTo>
                  <a:pt x="2613184" y="4800559"/>
                  <a:pt x="2579099" y="4800559"/>
                  <a:pt x="2541226" y="4800559"/>
                </a:cubicBezTo>
                <a:cubicBezTo>
                  <a:pt x="2503354" y="4804345"/>
                  <a:pt x="2461695" y="4792987"/>
                  <a:pt x="2431397" y="4781630"/>
                </a:cubicBezTo>
                <a:cubicBezTo>
                  <a:pt x="2351865" y="4758915"/>
                  <a:pt x="2279908" y="4732413"/>
                  <a:pt x="2207951" y="4709697"/>
                </a:cubicBezTo>
                <a:cubicBezTo>
                  <a:pt x="2120845" y="4683196"/>
                  <a:pt x="2029951" y="4641551"/>
                  <a:pt x="1950420" y="4599905"/>
                </a:cubicBezTo>
                <a:cubicBezTo>
                  <a:pt x="1859527" y="4546902"/>
                  <a:pt x="1776207" y="4497685"/>
                  <a:pt x="1696676" y="4429538"/>
                </a:cubicBezTo>
                <a:cubicBezTo>
                  <a:pt x="1681527" y="4410609"/>
                  <a:pt x="1658804" y="4387893"/>
                  <a:pt x="1636081" y="4372749"/>
                </a:cubicBezTo>
                <a:cubicBezTo>
                  <a:pt x="1613357" y="4361392"/>
                  <a:pt x="1598208" y="4338676"/>
                  <a:pt x="1583059" y="4323532"/>
                </a:cubicBezTo>
                <a:cubicBezTo>
                  <a:pt x="1552761" y="4289459"/>
                  <a:pt x="1526251" y="4255385"/>
                  <a:pt x="1492166" y="4225098"/>
                </a:cubicBezTo>
                <a:cubicBezTo>
                  <a:pt x="1465655" y="4198596"/>
                  <a:pt x="1442932" y="4160737"/>
                  <a:pt x="1442932" y="4115306"/>
                </a:cubicBezTo>
                <a:cubicBezTo>
                  <a:pt x="1442932" y="4100162"/>
                  <a:pt x="1431570" y="4077447"/>
                  <a:pt x="1420208" y="4062304"/>
                </a:cubicBezTo>
                <a:cubicBezTo>
                  <a:pt x="1412634" y="4050945"/>
                  <a:pt x="1408847" y="4039587"/>
                  <a:pt x="1405060" y="4028230"/>
                </a:cubicBezTo>
                <a:cubicBezTo>
                  <a:pt x="1352039" y="3899509"/>
                  <a:pt x="1329315" y="3763214"/>
                  <a:pt x="1314167" y="3626921"/>
                </a:cubicBezTo>
                <a:cubicBezTo>
                  <a:pt x="1295231" y="3441411"/>
                  <a:pt x="1302805" y="3252114"/>
                  <a:pt x="1314167" y="3062817"/>
                </a:cubicBezTo>
                <a:cubicBezTo>
                  <a:pt x="1317954" y="3017386"/>
                  <a:pt x="1329315" y="2979528"/>
                  <a:pt x="1348252" y="2937882"/>
                </a:cubicBezTo>
                <a:cubicBezTo>
                  <a:pt x="1363400" y="2892451"/>
                  <a:pt x="1374762" y="2843233"/>
                  <a:pt x="1386124" y="2782659"/>
                </a:cubicBezTo>
                <a:cubicBezTo>
                  <a:pt x="1397485" y="2706940"/>
                  <a:pt x="1423996" y="2631222"/>
                  <a:pt x="1454293" y="2551717"/>
                </a:cubicBezTo>
                <a:cubicBezTo>
                  <a:pt x="1488378" y="2445711"/>
                  <a:pt x="1518676" y="2343491"/>
                  <a:pt x="1567911" y="2241271"/>
                </a:cubicBezTo>
                <a:cubicBezTo>
                  <a:pt x="1586846" y="2203412"/>
                  <a:pt x="1598208" y="2161766"/>
                  <a:pt x="1636081" y="2139051"/>
                </a:cubicBezTo>
                <a:cubicBezTo>
                  <a:pt x="1643655" y="2131479"/>
                  <a:pt x="1643655" y="2131479"/>
                  <a:pt x="1643655" y="2127693"/>
                </a:cubicBezTo>
                <a:cubicBezTo>
                  <a:pt x="1643655" y="2070904"/>
                  <a:pt x="1704251" y="2048188"/>
                  <a:pt x="1719399" y="2002757"/>
                </a:cubicBezTo>
                <a:cubicBezTo>
                  <a:pt x="1742122" y="1957326"/>
                  <a:pt x="1779995" y="1923253"/>
                  <a:pt x="1802718" y="1881607"/>
                </a:cubicBezTo>
                <a:cubicBezTo>
                  <a:pt x="1806505" y="1858892"/>
                  <a:pt x="1836803" y="1847534"/>
                  <a:pt x="1836803" y="1821033"/>
                </a:cubicBezTo>
                <a:cubicBezTo>
                  <a:pt x="1859527" y="1813461"/>
                  <a:pt x="1848165" y="1836176"/>
                  <a:pt x="1859527" y="1836176"/>
                </a:cubicBezTo>
                <a:cubicBezTo>
                  <a:pt x="1889824" y="1809675"/>
                  <a:pt x="1920122" y="1771815"/>
                  <a:pt x="1965568" y="1752886"/>
                </a:cubicBezTo>
                <a:cubicBezTo>
                  <a:pt x="1969356" y="1752886"/>
                  <a:pt x="1976930" y="1752886"/>
                  <a:pt x="1976930" y="1749100"/>
                </a:cubicBezTo>
                <a:cubicBezTo>
                  <a:pt x="1995866" y="1703669"/>
                  <a:pt x="2045100" y="1677167"/>
                  <a:pt x="2079185" y="1635522"/>
                </a:cubicBezTo>
                <a:cubicBezTo>
                  <a:pt x="2192802" y="1525730"/>
                  <a:pt x="2291270" y="1404580"/>
                  <a:pt x="2423823" y="1313718"/>
                </a:cubicBezTo>
                <a:cubicBezTo>
                  <a:pt x="2507141" y="1260715"/>
                  <a:pt x="2579099" y="1192568"/>
                  <a:pt x="2662417" y="1131993"/>
                </a:cubicBezTo>
                <a:cubicBezTo>
                  <a:pt x="2734375" y="1075204"/>
                  <a:pt x="2817693" y="1025987"/>
                  <a:pt x="2897226" y="976770"/>
                </a:cubicBezTo>
                <a:cubicBezTo>
                  <a:pt x="2938885" y="950269"/>
                  <a:pt x="2984332" y="919981"/>
                  <a:pt x="3033566" y="893480"/>
                </a:cubicBezTo>
                <a:cubicBezTo>
                  <a:pt x="3079012" y="870764"/>
                  <a:pt x="3124459" y="836691"/>
                  <a:pt x="3173693" y="821547"/>
                </a:cubicBezTo>
                <a:cubicBezTo>
                  <a:pt x="3188842" y="821547"/>
                  <a:pt x="3200203" y="810189"/>
                  <a:pt x="3211565" y="806403"/>
                </a:cubicBezTo>
                <a:cubicBezTo>
                  <a:pt x="3234288" y="783688"/>
                  <a:pt x="3257012" y="757186"/>
                  <a:pt x="3294883" y="760972"/>
                </a:cubicBezTo>
                <a:cubicBezTo>
                  <a:pt x="3336543" y="715541"/>
                  <a:pt x="3412288" y="726899"/>
                  <a:pt x="3438798" y="666324"/>
                </a:cubicBezTo>
                <a:cubicBezTo>
                  <a:pt x="3484244" y="654966"/>
                  <a:pt x="3518330" y="620893"/>
                  <a:pt x="3567564" y="617107"/>
                </a:cubicBezTo>
                <a:cubicBezTo>
                  <a:pt x="3590287" y="613321"/>
                  <a:pt x="3616798" y="605749"/>
                  <a:pt x="3639520" y="594391"/>
                </a:cubicBezTo>
                <a:cubicBezTo>
                  <a:pt x="3711478" y="567890"/>
                  <a:pt x="3783435" y="533816"/>
                  <a:pt x="3855393" y="511101"/>
                </a:cubicBezTo>
                <a:cubicBezTo>
                  <a:pt x="3923562" y="484599"/>
                  <a:pt x="3995520" y="458098"/>
                  <a:pt x="4063690" y="439168"/>
                </a:cubicBezTo>
                <a:cubicBezTo>
                  <a:pt x="4128073" y="416452"/>
                  <a:pt x="4200030" y="401309"/>
                  <a:pt x="4268199" y="374807"/>
                </a:cubicBezTo>
                <a:cubicBezTo>
                  <a:pt x="4306072" y="348306"/>
                  <a:pt x="4351519" y="348306"/>
                  <a:pt x="4389391" y="329376"/>
                </a:cubicBezTo>
                <a:cubicBezTo>
                  <a:pt x="4415901" y="310447"/>
                  <a:pt x="4446199" y="314233"/>
                  <a:pt x="4472710" y="310447"/>
                </a:cubicBezTo>
                <a:cubicBezTo>
                  <a:pt x="4514369" y="295303"/>
                  <a:pt x="4563603" y="283945"/>
                  <a:pt x="4616624" y="265015"/>
                </a:cubicBezTo>
                <a:cubicBezTo>
                  <a:pt x="4650709" y="253658"/>
                  <a:pt x="4688581" y="246086"/>
                  <a:pt x="4726454" y="238514"/>
                </a:cubicBezTo>
                <a:cubicBezTo>
                  <a:pt x="4949900" y="189297"/>
                  <a:pt x="5169559" y="136294"/>
                  <a:pt x="5393005" y="87077"/>
                </a:cubicBezTo>
                <a:cubicBezTo>
                  <a:pt x="5514196" y="60575"/>
                  <a:pt x="5631600" y="34074"/>
                  <a:pt x="5752790" y="22716"/>
                </a:cubicBezTo>
                <a:cubicBezTo>
                  <a:pt x="5847471" y="18930"/>
                  <a:pt x="5942151" y="11358"/>
                  <a:pt x="6040620" y="7572"/>
                </a:cubicBezTo>
                <a:cubicBezTo>
                  <a:pt x="6123938" y="0"/>
                  <a:pt x="6207257" y="0"/>
                  <a:pt x="6294363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2334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9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274.xml"/><Relationship Id="rId7" Type="http://schemas.openxmlformats.org/officeDocument/2006/relationships/slideLayout" Target="../slideLayouts/slideLayout278.xml"/><Relationship Id="rId12" Type="http://schemas.openxmlformats.org/officeDocument/2006/relationships/slideLayout" Target="../slideLayouts/slideLayout283.xml"/><Relationship Id="rId2" Type="http://schemas.openxmlformats.org/officeDocument/2006/relationships/slideLayout" Target="../slideLayouts/slideLayout273.xml"/><Relationship Id="rId1" Type="http://schemas.openxmlformats.org/officeDocument/2006/relationships/slideLayout" Target="../slideLayouts/slideLayout272.xml"/><Relationship Id="rId6" Type="http://schemas.openxmlformats.org/officeDocument/2006/relationships/slideLayout" Target="../slideLayouts/slideLayout277.xml"/><Relationship Id="rId11" Type="http://schemas.openxmlformats.org/officeDocument/2006/relationships/slideLayout" Target="../slideLayouts/slideLayout282.xml"/><Relationship Id="rId5" Type="http://schemas.openxmlformats.org/officeDocument/2006/relationships/slideLayout" Target="../slideLayouts/slideLayout276.xml"/><Relationship Id="rId10" Type="http://schemas.openxmlformats.org/officeDocument/2006/relationships/slideLayout" Target="../slideLayouts/slideLayout281.xml"/><Relationship Id="rId4" Type="http://schemas.openxmlformats.org/officeDocument/2006/relationships/slideLayout" Target="../slideLayouts/slideLayout275.xml"/><Relationship Id="rId9" Type="http://schemas.openxmlformats.org/officeDocument/2006/relationships/slideLayout" Target="../slideLayouts/slideLayout28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26" Type="http://schemas.openxmlformats.org/officeDocument/2006/relationships/slideLayout" Target="../slideLayouts/slideLayout60.xml"/><Relationship Id="rId3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55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5" Type="http://schemas.openxmlformats.org/officeDocument/2006/relationships/slideLayout" Target="../slideLayouts/slideLayout59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slideLayout" Target="../slideLayouts/slideLayout54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58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23" Type="http://schemas.openxmlformats.org/officeDocument/2006/relationships/slideLayout" Target="../slideLayouts/slideLayout57.xml"/><Relationship Id="rId28" Type="http://schemas.openxmlformats.org/officeDocument/2006/relationships/theme" Target="../theme/theme2.xml"/><Relationship Id="rId10" Type="http://schemas.openxmlformats.org/officeDocument/2006/relationships/slideLayout" Target="../slideLayouts/slideLayout44.xml"/><Relationship Id="rId19" Type="http://schemas.openxmlformats.org/officeDocument/2006/relationships/slideLayout" Target="../slideLayouts/slideLayout53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Relationship Id="rId22" Type="http://schemas.openxmlformats.org/officeDocument/2006/relationships/slideLayout" Target="../slideLayouts/slideLayout56.xml"/><Relationship Id="rId27" Type="http://schemas.openxmlformats.org/officeDocument/2006/relationships/slideLayout" Target="../slideLayouts/slideLayout6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6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120.xml"/><Relationship Id="rId21" Type="http://schemas.openxmlformats.org/officeDocument/2006/relationships/slideLayout" Target="../slideLayouts/slideLayout115.xml"/><Relationship Id="rId42" Type="http://schemas.openxmlformats.org/officeDocument/2006/relationships/slideLayout" Target="../slideLayouts/slideLayout136.xml"/><Relationship Id="rId47" Type="http://schemas.openxmlformats.org/officeDocument/2006/relationships/slideLayout" Target="../slideLayouts/slideLayout141.xml"/><Relationship Id="rId63" Type="http://schemas.openxmlformats.org/officeDocument/2006/relationships/slideLayout" Target="../slideLayouts/slideLayout157.xml"/><Relationship Id="rId68" Type="http://schemas.openxmlformats.org/officeDocument/2006/relationships/slideLayout" Target="../slideLayouts/slideLayout162.xml"/><Relationship Id="rId7" Type="http://schemas.openxmlformats.org/officeDocument/2006/relationships/slideLayout" Target="../slideLayouts/slideLayout101.xml"/><Relationship Id="rId71" Type="http://schemas.openxmlformats.org/officeDocument/2006/relationships/theme" Target="../theme/theme6.xml"/><Relationship Id="rId2" Type="http://schemas.openxmlformats.org/officeDocument/2006/relationships/slideLayout" Target="../slideLayouts/slideLayout96.xml"/><Relationship Id="rId16" Type="http://schemas.openxmlformats.org/officeDocument/2006/relationships/slideLayout" Target="../slideLayouts/slideLayout110.xml"/><Relationship Id="rId29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05.xml"/><Relationship Id="rId24" Type="http://schemas.openxmlformats.org/officeDocument/2006/relationships/slideLayout" Target="../slideLayouts/slideLayout118.xml"/><Relationship Id="rId32" Type="http://schemas.openxmlformats.org/officeDocument/2006/relationships/slideLayout" Target="../slideLayouts/slideLayout126.xml"/><Relationship Id="rId37" Type="http://schemas.openxmlformats.org/officeDocument/2006/relationships/slideLayout" Target="../slideLayouts/slideLayout131.xml"/><Relationship Id="rId40" Type="http://schemas.openxmlformats.org/officeDocument/2006/relationships/slideLayout" Target="../slideLayouts/slideLayout134.xml"/><Relationship Id="rId45" Type="http://schemas.openxmlformats.org/officeDocument/2006/relationships/slideLayout" Target="../slideLayouts/slideLayout139.xml"/><Relationship Id="rId53" Type="http://schemas.openxmlformats.org/officeDocument/2006/relationships/slideLayout" Target="../slideLayouts/slideLayout147.xml"/><Relationship Id="rId58" Type="http://schemas.openxmlformats.org/officeDocument/2006/relationships/slideLayout" Target="../slideLayouts/slideLayout152.xml"/><Relationship Id="rId66" Type="http://schemas.openxmlformats.org/officeDocument/2006/relationships/slideLayout" Target="../slideLayouts/slideLayout160.xml"/><Relationship Id="rId5" Type="http://schemas.openxmlformats.org/officeDocument/2006/relationships/slideLayout" Target="../slideLayouts/slideLayout99.xml"/><Relationship Id="rId61" Type="http://schemas.openxmlformats.org/officeDocument/2006/relationships/slideLayout" Target="../slideLayouts/slideLayout155.xml"/><Relationship Id="rId19" Type="http://schemas.openxmlformats.org/officeDocument/2006/relationships/slideLayout" Target="../slideLayouts/slideLayout113.xml"/><Relationship Id="rId14" Type="http://schemas.openxmlformats.org/officeDocument/2006/relationships/slideLayout" Target="../slideLayouts/slideLayout108.xml"/><Relationship Id="rId22" Type="http://schemas.openxmlformats.org/officeDocument/2006/relationships/slideLayout" Target="../slideLayouts/slideLayout116.xml"/><Relationship Id="rId27" Type="http://schemas.openxmlformats.org/officeDocument/2006/relationships/slideLayout" Target="../slideLayouts/slideLayout121.xml"/><Relationship Id="rId30" Type="http://schemas.openxmlformats.org/officeDocument/2006/relationships/slideLayout" Target="../slideLayouts/slideLayout124.xml"/><Relationship Id="rId35" Type="http://schemas.openxmlformats.org/officeDocument/2006/relationships/slideLayout" Target="../slideLayouts/slideLayout129.xml"/><Relationship Id="rId43" Type="http://schemas.openxmlformats.org/officeDocument/2006/relationships/slideLayout" Target="../slideLayouts/slideLayout137.xml"/><Relationship Id="rId48" Type="http://schemas.openxmlformats.org/officeDocument/2006/relationships/slideLayout" Target="../slideLayouts/slideLayout142.xml"/><Relationship Id="rId56" Type="http://schemas.openxmlformats.org/officeDocument/2006/relationships/slideLayout" Target="../slideLayouts/slideLayout150.xml"/><Relationship Id="rId64" Type="http://schemas.openxmlformats.org/officeDocument/2006/relationships/slideLayout" Target="../slideLayouts/slideLayout158.xml"/><Relationship Id="rId69" Type="http://schemas.openxmlformats.org/officeDocument/2006/relationships/slideLayout" Target="../slideLayouts/slideLayout163.xml"/><Relationship Id="rId8" Type="http://schemas.openxmlformats.org/officeDocument/2006/relationships/slideLayout" Target="../slideLayouts/slideLayout102.xml"/><Relationship Id="rId51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6.xml"/><Relationship Id="rId17" Type="http://schemas.openxmlformats.org/officeDocument/2006/relationships/slideLayout" Target="../slideLayouts/slideLayout111.xml"/><Relationship Id="rId25" Type="http://schemas.openxmlformats.org/officeDocument/2006/relationships/slideLayout" Target="../slideLayouts/slideLayout119.xml"/><Relationship Id="rId33" Type="http://schemas.openxmlformats.org/officeDocument/2006/relationships/slideLayout" Target="../slideLayouts/slideLayout127.xml"/><Relationship Id="rId38" Type="http://schemas.openxmlformats.org/officeDocument/2006/relationships/slideLayout" Target="../slideLayouts/slideLayout132.xml"/><Relationship Id="rId46" Type="http://schemas.openxmlformats.org/officeDocument/2006/relationships/slideLayout" Target="../slideLayouts/slideLayout140.xml"/><Relationship Id="rId59" Type="http://schemas.openxmlformats.org/officeDocument/2006/relationships/slideLayout" Target="../slideLayouts/slideLayout153.xml"/><Relationship Id="rId67" Type="http://schemas.openxmlformats.org/officeDocument/2006/relationships/slideLayout" Target="../slideLayouts/slideLayout161.xml"/><Relationship Id="rId20" Type="http://schemas.openxmlformats.org/officeDocument/2006/relationships/slideLayout" Target="../slideLayouts/slideLayout114.xml"/><Relationship Id="rId41" Type="http://schemas.openxmlformats.org/officeDocument/2006/relationships/slideLayout" Target="../slideLayouts/slideLayout135.xml"/><Relationship Id="rId54" Type="http://schemas.openxmlformats.org/officeDocument/2006/relationships/slideLayout" Target="../slideLayouts/slideLayout148.xml"/><Relationship Id="rId62" Type="http://schemas.openxmlformats.org/officeDocument/2006/relationships/slideLayout" Target="../slideLayouts/slideLayout156.xml"/><Relationship Id="rId70" Type="http://schemas.openxmlformats.org/officeDocument/2006/relationships/slideLayout" Target="../slideLayouts/slideLayout164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5" Type="http://schemas.openxmlformats.org/officeDocument/2006/relationships/slideLayout" Target="../slideLayouts/slideLayout109.xml"/><Relationship Id="rId23" Type="http://schemas.openxmlformats.org/officeDocument/2006/relationships/slideLayout" Target="../slideLayouts/slideLayout117.xml"/><Relationship Id="rId28" Type="http://schemas.openxmlformats.org/officeDocument/2006/relationships/slideLayout" Target="../slideLayouts/slideLayout122.xml"/><Relationship Id="rId36" Type="http://schemas.openxmlformats.org/officeDocument/2006/relationships/slideLayout" Target="../slideLayouts/slideLayout130.xml"/><Relationship Id="rId49" Type="http://schemas.openxmlformats.org/officeDocument/2006/relationships/slideLayout" Target="../slideLayouts/slideLayout143.xml"/><Relationship Id="rId57" Type="http://schemas.openxmlformats.org/officeDocument/2006/relationships/slideLayout" Target="../slideLayouts/slideLayout151.xml"/><Relationship Id="rId10" Type="http://schemas.openxmlformats.org/officeDocument/2006/relationships/slideLayout" Target="../slideLayouts/slideLayout104.xml"/><Relationship Id="rId31" Type="http://schemas.openxmlformats.org/officeDocument/2006/relationships/slideLayout" Target="../slideLayouts/slideLayout125.xml"/><Relationship Id="rId44" Type="http://schemas.openxmlformats.org/officeDocument/2006/relationships/slideLayout" Target="../slideLayouts/slideLayout138.xml"/><Relationship Id="rId52" Type="http://schemas.openxmlformats.org/officeDocument/2006/relationships/slideLayout" Target="../slideLayouts/slideLayout146.xml"/><Relationship Id="rId60" Type="http://schemas.openxmlformats.org/officeDocument/2006/relationships/slideLayout" Target="../slideLayouts/slideLayout154.xml"/><Relationship Id="rId65" Type="http://schemas.openxmlformats.org/officeDocument/2006/relationships/slideLayout" Target="../slideLayouts/slideLayout159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Relationship Id="rId13" Type="http://schemas.openxmlformats.org/officeDocument/2006/relationships/slideLayout" Target="../slideLayouts/slideLayout107.xml"/><Relationship Id="rId18" Type="http://schemas.openxmlformats.org/officeDocument/2006/relationships/slideLayout" Target="../slideLayouts/slideLayout112.xml"/><Relationship Id="rId39" Type="http://schemas.openxmlformats.org/officeDocument/2006/relationships/slideLayout" Target="../slideLayouts/slideLayout133.xml"/><Relationship Id="rId34" Type="http://schemas.openxmlformats.org/officeDocument/2006/relationships/slideLayout" Target="../slideLayouts/slideLayout128.xml"/><Relationship Id="rId50" Type="http://schemas.openxmlformats.org/officeDocument/2006/relationships/slideLayout" Target="../slideLayouts/slideLayout144.xml"/><Relationship Id="rId55" Type="http://schemas.openxmlformats.org/officeDocument/2006/relationships/slideLayout" Target="../slideLayouts/slideLayout14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2.xml"/><Relationship Id="rId13" Type="http://schemas.openxmlformats.org/officeDocument/2006/relationships/slideLayout" Target="../slideLayouts/slideLayout177.xml"/><Relationship Id="rId18" Type="http://schemas.openxmlformats.org/officeDocument/2006/relationships/slideLayout" Target="../slideLayouts/slideLayout182.xml"/><Relationship Id="rId26" Type="http://schemas.openxmlformats.org/officeDocument/2006/relationships/slideLayout" Target="../slideLayouts/slideLayout190.xml"/><Relationship Id="rId3" Type="http://schemas.openxmlformats.org/officeDocument/2006/relationships/slideLayout" Target="../slideLayouts/slideLayout167.xml"/><Relationship Id="rId21" Type="http://schemas.openxmlformats.org/officeDocument/2006/relationships/slideLayout" Target="../slideLayouts/slideLayout185.xml"/><Relationship Id="rId7" Type="http://schemas.openxmlformats.org/officeDocument/2006/relationships/slideLayout" Target="../slideLayouts/slideLayout171.xml"/><Relationship Id="rId12" Type="http://schemas.openxmlformats.org/officeDocument/2006/relationships/slideLayout" Target="../slideLayouts/slideLayout176.xml"/><Relationship Id="rId17" Type="http://schemas.openxmlformats.org/officeDocument/2006/relationships/slideLayout" Target="../slideLayouts/slideLayout181.xml"/><Relationship Id="rId25" Type="http://schemas.openxmlformats.org/officeDocument/2006/relationships/slideLayout" Target="../slideLayouts/slideLayout189.xml"/><Relationship Id="rId2" Type="http://schemas.openxmlformats.org/officeDocument/2006/relationships/slideLayout" Target="../slideLayouts/slideLayout166.xml"/><Relationship Id="rId16" Type="http://schemas.openxmlformats.org/officeDocument/2006/relationships/slideLayout" Target="../slideLayouts/slideLayout180.xml"/><Relationship Id="rId20" Type="http://schemas.openxmlformats.org/officeDocument/2006/relationships/slideLayout" Target="../slideLayouts/slideLayout184.xml"/><Relationship Id="rId29" Type="http://schemas.openxmlformats.org/officeDocument/2006/relationships/theme" Target="../theme/theme7.xml"/><Relationship Id="rId1" Type="http://schemas.openxmlformats.org/officeDocument/2006/relationships/slideLayout" Target="../slideLayouts/slideLayout165.xml"/><Relationship Id="rId6" Type="http://schemas.openxmlformats.org/officeDocument/2006/relationships/slideLayout" Target="../slideLayouts/slideLayout170.xml"/><Relationship Id="rId11" Type="http://schemas.openxmlformats.org/officeDocument/2006/relationships/slideLayout" Target="../slideLayouts/slideLayout175.xml"/><Relationship Id="rId24" Type="http://schemas.openxmlformats.org/officeDocument/2006/relationships/slideLayout" Target="../slideLayouts/slideLayout188.xml"/><Relationship Id="rId5" Type="http://schemas.openxmlformats.org/officeDocument/2006/relationships/slideLayout" Target="../slideLayouts/slideLayout169.xml"/><Relationship Id="rId15" Type="http://schemas.openxmlformats.org/officeDocument/2006/relationships/slideLayout" Target="../slideLayouts/slideLayout179.xml"/><Relationship Id="rId23" Type="http://schemas.openxmlformats.org/officeDocument/2006/relationships/slideLayout" Target="../slideLayouts/slideLayout187.xml"/><Relationship Id="rId28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74.xml"/><Relationship Id="rId19" Type="http://schemas.openxmlformats.org/officeDocument/2006/relationships/slideLayout" Target="../slideLayouts/slideLayout183.xml"/><Relationship Id="rId4" Type="http://schemas.openxmlformats.org/officeDocument/2006/relationships/slideLayout" Target="../slideLayouts/slideLayout168.xml"/><Relationship Id="rId9" Type="http://schemas.openxmlformats.org/officeDocument/2006/relationships/slideLayout" Target="../slideLayouts/slideLayout173.xml"/><Relationship Id="rId14" Type="http://schemas.openxmlformats.org/officeDocument/2006/relationships/slideLayout" Target="../slideLayouts/slideLayout178.xml"/><Relationship Id="rId22" Type="http://schemas.openxmlformats.org/officeDocument/2006/relationships/slideLayout" Target="../slideLayouts/slideLayout186.xml"/><Relationship Id="rId27" Type="http://schemas.openxmlformats.org/officeDocument/2006/relationships/slideLayout" Target="../slideLayouts/slideLayout191.xml"/></Relationships>
</file>

<file path=ppt/slideMasters/_rels/slideMaster8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05.xml"/><Relationship Id="rId18" Type="http://schemas.openxmlformats.org/officeDocument/2006/relationships/slideLayout" Target="../slideLayouts/slideLayout210.xml"/><Relationship Id="rId26" Type="http://schemas.openxmlformats.org/officeDocument/2006/relationships/slideLayout" Target="../slideLayouts/slideLayout218.xml"/><Relationship Id="rId39" Type="http://schemas.openxmlformats.org/officeDocument/2006/relationships/slideLayout" Target="../slideLayouts/slideLayout231.xml"/><Relationship Id="rId21" Type="http://schemas.openxmlformats.org/officeDocument/2006/relationships/slideLayout" Target="../slideLayouts/slideLayout213.xml"/><Relationship Id="rId34" Type="http://schemas.openxmlformats.org/officeDocument/2006/relationships/slideLayout" Target="../slideLayouts/slideLayout226.xml"/><Relationship Id="rId7" Type="http://schemas.openxmlformats.org/officeDocument/2006/relationships/slideLayout" Target="../slideLayouts/slideLayout199.xml"/><Relationship Id="rId12" Type="http://schemas.openxmlformats.org/officeDocument/2006/relationships/slideLayout" Target="../slideLayouts/slideLayout204.xml"/><Relationship Id="rId17" Type="http://schemas.openxmlformats.org/officeDocument/2006/relationships/slideLayout" Target="../slideLayouts/slideLayout209.xml"/><Relationship Id="rId25" Type="http://schemas.openxmlformats.org/officeDocument/2006/relationships/slideLayout" Target="../slideLayouts/slideLayout217.xml"/><Relationship Id="rId33" Type="http://schemas.openxmlformats.org/officeDocument/2006/relationships/slideLayout" Target="../slideLayouts/slideLayout225.xml"/><Relationship Id="rId38" Type="http://schemas.openxmlformats.org/officeDocument/2006/relationships/slideLayout" Target="../slideLayouts/slideLayout230.xml"/><Relationship Id="rId2" Type="http://schemas.openxmlformats.org/officeDocument/2006/relationships/slideLayout" Target="../slideLayouts/slideLayout194.xml"/><Relationship Id="rId16" Type="http://schemas.openxmlformats.org/officeDocument/2006/relationships/slideLayout" Target="../slideLayouts/slideLayout208.xml"/><Relationship Id="rId20" Type="http://schemas.openxmlformats.org/officeDocument/2006/relationships/slideLayout" Target="../slideLayouts/slideLayout212.xml"/><Relationship Id="rId29" Type="http://schemas.openxmlformats.org/officeDocument/2006/relationships/slideLayout" Target="../slideLayouts/slideLayout221.xml"/><Relationship Id="rId1" Type="http://schemas.openxmlformats.org/officeDocument/2006/relationships/slideLayout" Target="../slideLayouts/slideLayout193.xml"/><Relationship Id="rId6" Type="http://schemas.openxmlformats.org/officeDocument/2006/relationships/slideLayout" Target="../slideLayouts/slideLayout198.xml"/><Relationship Id="rId11" Type="http://schemas.openxmlformats.org/officeDocument/2006/relationships/slideLayout" Target="../slideLayouts/slideLayout203.xml"/><Relationship Id="rId24" Type="http://schemas.openxmlformats.org/officeDocument/2006/relationships/slideLayout" Target="../slideLayouts/slideLayout216.xml"/><Relationship Id="rId32" Type="http://schemas.openxmlformats.org/officeDocument/2006/relationships/slideLayout" Target="../slideLayouts/slideLayout224.xml"/><Relationship Id="rId37" Type="http://schemas.openxmlformats.org/officeDocument/2006/relationships/slideLayout" Target="../slideLayouts/slideLayout229.xml"/><Relationship Id="rId40" Type="http://schemas.openxmlformats.org/officeDocument/2006/relationships/theme" Target="../theme/theme8.xml"/><Relationship Id="rId5" Type="http://schemas.openxmlformats.org/officeDocument/2006/relationships/slideLayout" Target="../slideLayouts/slideLayout197.xml"/><Relationship Id="rId15" Type="http://schemas.openxmlformats.org/officeDocument/2006/relationships/slideLayout" Target="../slideLayouts/slideLayout207.xml"/><Relationship Id="rId23" Type="http://schemas.openxmlformats.org/officeDocument/2006/relationships/slideLayout" Target="../slideLayouts/slideLayout215.xml"/><Relationship Id="rId28" Type="http://schemas.openxmlformats.org/officeDocument/2006/relationships/slideLayout" Target="../slideLayouts/slideLayout220.xml"/><Relationship Id="rId36" Type="http://schemas.openxmlformats.org/officeDocument/2006/relationships/slideLayout" Target="../slideLayouts/slideLayout228.xml"/><Relationship Id="rId10" Type="http://schemas.openxmlformats.org/officeDocument/2006/relationships/slideLayout" Target="../slideLayouts/slideLayout202.xml"/><Relationship Id="rId19" Type="http://schemas.openxmlformats.org/officeDocument/2006/relationships/slideLayout" Target="../slideLayouts/slideLayout211.xml"/><Relationship Id="rId31" Type="http://schemas.openxmlformats.org/officeDocument/2006/relationships/slideLayout" Target="../slideLayouts/slideLayout223.xml"/><Relationship Id="rId4" Type="http://schemas.openxmlformats.org/officeDocument/2006/relationships/slideLayout" Target="../slideLayouts/slideLayout196.xml"/><Relationship Id="rId9" Type="http://schemas.openxmlformats.org/officeDocument/2006/relationships/slideLayout" Target="../slideLayouts/slideLayout201.xml"/><Relationship Id="rId14" Type="http://schemas.openxmlformats.org/officeDocument/2006/relationships/slideLayout" Target="../slideLayouts/slideLayout206.xml"/><Relationship Id="rId22" Type="http://schemas.openxmlformats.org/officeDocument/2006/relationships/slideLayout" Target="../slideLayouts/slideLayout214.xml"/><Relationship Id="rId27" Type="http://schemas.openxmlformats.org/officeDocument/2006/relationships/slideLayout" Target="../slideLayouts/slideLayout219.xml"/><Relationship Id="rId30" Type="http://schemas.openxmlformats.org/officeDocument/2006/relationships/slideLayout" Target="../slideLayouts/slideLayout222.xml"/><Relationship Id="rId35" Type="http://schemas.openxmlformats.org/officeDocument/2006/relationships/slideLayout" Target="../slideLayouts/slideLayout227.xml"/><Relationship Id="rId8" Type="http://schemas.openxmlformats.org/officeDocument/2006/relationships/slideLayout" Target="../slideLayouts/slideLayout200.xml"/><Relationship Id="rId3" Type="http://schemas.openxmlformats.org/officeDocument/2006/relationships/slideLayout" Target="../slideLayouts/slideLayout195.xml"/></Relationships>
</file>

<file path=ppt/slideMasters/_rels/slideMaster9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4.xml"/><Relationship Id="rId18" Type="http://schemas.openxmlformats.org/officeDocument/2006/relationships/slideLayout" Target="../slideLayouts/slideLayout249.xml"/><Relationship Id="rId26" Type="http://schemas.openxmlformats.org/officeDocument/2006/relationships/slideLayout" Target="../slideLayouts/slideLayout257.xml"/><Relationship Id="rId39" Type="http://schemas.openxmlformats.org/officeDocument/2006/relationships/slideLayout" Target="../slideLayouts/slideLayout270.xml"/><Relationship Id="rId21" Type="http://schemas.openxmlformats.org/officeDocument/2006/relationships/slideLayout" Target="../slideLayouts/slideLayout252.xml"/><Relationship Id="rId34" Type="http://schemas.openxmlformats.org/officeDocument/2006/relationships/slideLayout" Target="../slideLayouts/slideLayout265.xml"/><Relationship Id="rId7" Type="http://schemas.openxmlformats.org/officeDocument/2006/relationships/slideLayout" Target="../slideLayouts/slideLayout238.xml"/><Relationship Id="rId2" Type="http://schemas.openxmlformats.org/officeDocument/2006/relationships/slideLayout" Target="../slideLayouts/slideLayout233.xml"/><Relationship Id="rId16" Type="http://schemas.openxmlformats.org/officeDocument/2006/relationships/slideLayout" Target="../slideLayouts/slideLayout247.xml"/><Relationship Id="rId20" Type="http://schemas.openxmlformats.org/officeDocument/2006/relationships/slideLayout" Target="../slideLayouts/slideLayout251.xml"/><Relationship Id="rId29" Type="http://schemas.openxmlformats.org/officeDocument/2006/relationships/slideLayout" Target="../slideLayouts/slideLayout260.xml"/><Relationship Id="rId41" Type="http://schemas.openxmlformats.org/officeDocument/2006/relationships/theme" Target="../theme/theme9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24" Type="http://schemas.openxmlformats.org/officeDocument/2006/relationships/slideLayout" Target="../slideLayouts/slideLayout255.xml"/><Relationship Id="rId32" Type="http://schemas.openxmlformats.org/officeDocument/2006/relationships/slideLayout" Target="../slideLayouts/slideLayout263.xml"/><Relationship Id="rId37" Type="http://schemas.openxmlformats.org/officeDocument/2006/relationships/slideLayout" Target="../slideLayouts/slideLayout268.xml"/><Relationship Id="rId40" Type="http://schemas.openxmlformats.org/officeDocument/2006/relationships/slideLayout" Target="../slideLayouts/slideLayout271.xml"/><Relationship Id="rId5" Type="http://schemas.openxmlformats.org/officeDocument/2006/relationships/slideLayout" Target="../slideLayouts/slideLayout236.xml"/><Relationship Id="rId15" Type="http://schemas.openxmlformats.org/officeDocument/2006/relationships/slideLayout" Target="../slideLayouts/slideLayout246.xml"/><Relationship Id="rId23" Type="http://schemas.openxmlformats.org/officeDocument/2006/relationships/slideLayout" Target="../slideLayouts/slideLayout254.xml"/><Relationship Id="rId28" Type="http://schemas.openxmlformats.org/officeDocument/2006/relationships/slideLayout" Target="../slideLayouts/slideLayout259.xml"/><Relationship Id="rId36" Type="http://schemas.openxmlformats.org/officeDocument/2006/relationships/slideLayout" Target="../slideLayouts/slideLayout267.xml"/><Relationship Id="rId10" Type="http://schemas.openxmlformats.org/officeDocument/2006/relationships/slideLayout" Target="../slideLayouts/slideLayout241.xml"/><Relationship Id="rId19" Type="http://schemas.openxmlformats.org/officeDocument/2006/relationships/slideLayout" Target="../slideLayouts/slideLayout250.xml"/><Relationship Id="rId31" Type="http://schemas.openxmlformats.org/officeDocument/2006/relationships/slideLayout" Target="../slideLayouts/slideLayout262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Relationship Id="rId14" Type="http://schemas.openxmlformats.org/officeDocument/2006/relationships/slideLayout" Target="../slideLayouts/slideLayout245.xml"/><Relationship Id="rId22" Type="http://schemas.openxmlformats.org/officeDocument/2006/relationships/slideLayout" Target="../slideLayouts/slideLayout253.xml"/><Relationship Id="rId27" Type="http://schemas.openxmlformats.org/officeDocument/2006/relationships/slideLayout" Target="../slideLayouts/slideLayout258.xml"/><Relationship Id="rId30" Type="http://schemas.openxmlformats.org/officeDocument/2006/relationships/slideLayout" Target="../slideLayouts/slideLayout261.xml"/><Relationship Id="rId35" Type="http://schemas.openxmlformats.org/officeDocument/2006/relationships/slideLayout" Target="../slideLayouts/slideLayout266.xml"/><Relationship Id="rId8" Type="http://schemas.openxmlformats.org/officeDocument/2006/relationships/slideLayout" Target="../slideLayouts/slideLayout239.xml"/><Relationship Id="rId3" Type="http://schemas.openxmlformats.org/officeDocument/2006/relationships/slideLayout" Target="../slideLayouts/slideLayout234.xml"/><Relationship Id="rId12" Type="http://schemas.openxmlformats.org/officeDocument/2006/relationships/slideLayout" Target="../slideLayouts/slideLayout243.xml"/><Relationship Id="rId17" Type="http://schemas.openxmlformats.org/officeDocument/2006/relationships/slideLayout" Target="../slideLayouts/slideLayout248.xml"/><Relationship Id="rId25" Type="http://schemas.openxmlformats.org/officeDocument/2006/relationships/slideLayout" Target="../slideLayouts/slideLayout256.xml"/><Relationship Id="rId33" Type="http://schemas.openxmlformats.org/officeDocument/2006/relationships/slideLayout" Target="../slideLayouts/slideLayout264.xml"/><Relationship Id="rId38" Type="http://schemas.openxmlformats.org/officeDocument/2006/relationships/slideLayout" Target="../slideLayouts/slideLayout2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071F912-87AE-9D7F-CA14-0FB533B51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822D86-EAA3-2370-4EC9-ADD0D6EBB5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DAE334-3471-FC91-F1F3-705C74A8AC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B6A615-1B06-442B-A3E1-5CE43BA0F0A9}" type="datetimeFigureOut">
              <a:rPr lang="en-US" smtClean="0"/>
              <a:t>10/23/2024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AF754A-75C4-E3B1-B385-820AD4B035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EE8B32-BFBB-8176-7334-CF08705A93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D50372-710B-44AD-A783-FE19789558D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5905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2" r:id="rId1"/>
    <p:sldLayoutId id="2147483892" r:id="rId2"/>
    <p:sldLayoutId id="2147483755" r:id="rId3"/>
    <p:sldLayoutId id="2147483756" r:id="rId4"/>
    <p:sldLayoutId id="2147483757" r:id="rId5"/>
    <p:sldLayoutId id="2147483891" r:id="rId6"/>
    <p:sldLayoutId id="2147483898" r:id="rId7"/>
    <p:sldLayoutId id="2147483899" r:id="rId8"/>
    <p:sldLayoutId id="2147483943" r:id="rId9"/>
    <p:sldLayoutId id="2147483903" r:id="rId10"/>
    <p:sldLayoutId id="2147483904" r:id="rId11"/>
    <p:sldLayoutId id="2147483905" r:id="rId12"/>
    <p:sldLayoutId id="2147483906" r:id="rId13"/>
    <p:sldLayoutId id="2147483907" r:id="rId14"/>
    <p:sldLayoutId id="2147483908" r:id="rId15"/>
    <p:sldLayoutId id="2147483909" r:id="rId16"/>
    <p:sldLayoutId id="2147483910" r:id="rId17"/>
    <p:sldLayoutId id="2147483911" r:id="rId18"/>
    <p:sldLayoutId id="2147483912" r:id="rId19"/>
    <p:sldLayoutId id="2147483900" r:id="rId20"/>
    <p:sldLayoutId id="2147483759" r:id="rId21"/>
    <p:sldLayoutId id="2147483893" r:id="rId22"/>
    <p:sldLayoutId id="2147483894" r:id="rId23"/>
    <p:sldLayoutId id="2147483895" r:id="rId24"/>
    <p:sldLayoutId id="2147483896" r:id="rId25"/>
    <p:sldLayoutId id="2147483897" r:id="rId26"/>
    <p:sldLayoutId id="2147483684" r:id="rId27"/>
    <p:sldLayoutId id="2147483889" r:id="rId28"/>
    <p:sldLayoutId id="2147483760" r:id="rId29"/>
    <p:sldLayoutId id="2147483888" r:id="rId30"/>
    <p:sldLayoutId id="2147483901" r:id="rId31"/>
    <p:sldLayoutId id="2147483941" r:id="rId32"/>
    <p:sldLayoutId id="2147483754" r:id="rId33"/>
    <p:sldLayoutId id="2147483942" r:id="rId3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3D6C98-8926-E6BA-6E4F-9377F25FA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05BB9A-BB72-C5D2-749D-173CD4B565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06489B-AE86-AC0D-8025-3DFC007693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FC1E9A-3B48-499D-A6F4-20CAF63E9059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88176B-3AE8-40C2-6E69-B446657A1C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138E9A-5B78-29A2-717C-991557B165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EA9720-410C-4DE1-AFF2-4711C1CBE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976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77" r:id="rId3"/>
    <p:sldLayoutId id="2147483878" r:id="rId4"/>
    <p:sldLayoutId id="2147483879" r:id="rId5"/>
    <p:sldLayoutId id="2147483880" r:id="rId6"/>
    <p:sldLayoutId id="2147483881" r:id="rId7"/>
    <p:sldLayoutId id="2147483882" r:id="rId8"/>
    <p:sldLayoutId id="2147483883" r:id="rId9"/>
    <p:sldLayoutId id="2147483884" r:id="rId10"/>
    <p:sldLayoutId id="2147483885" r:id="rId11"/>
    <p:sldLayoutId id="21474838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www.michigan.gov/dnr-grants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32C4C4-3E07-452F-95BB-DC68D2AED0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524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  <p:sldLayoutId id="2147483917" r:id="rId4"/>
    <p:sldLayoutId id="2147483918" r:id="rId5"/>
    <p:sldLayoutId id="2147483919" r:id="rId6"/>
    <p:sldLayoutId id="2147483920" r:id="rId7"/>
    <p:sldLayoutId id="2147483921" r:id="rId8"/>
    <p:sldLayoutId id="2147483922" r:id="rId9"/>
    <p:sldLayoutId id="2147483923" r:id="rId10"/>
    <p:sldLayoutId id="2147483924" r:id="rId11"/>
    <p:sldLayoutId id="2147483925" r:id="rId12"/>
    <p:sldLayoutId id="2147483926" r:id="rId13"/>
    <p:sldLayoutId id="2147483927" r:id="rId14"/>
    <p:sldLayoutId id="2147483928" r:id="rId15"/>
    <p:sldLayoutId id="2147483929" r:id="rId16"/>
    <p:sldLayoutId id="2147483930" r:id="rId17"/>
    <p:sldLayoutId id="2147483931" r:id="rId18"/>
    <p:sldLayoutId id="2147483932" r:id="rId19"/>
    <p:sldLayoutId id="2147483933" r:id="rId20"/>
    <p:sldLayoutId id="2147483934" r:id="rId21"/>
    <p:sldLayoutId id="2147483935" r:id="rId22"/>
    <p:sldLayoutId id="2147483936" r:id="rId23"/>
    <p:sldLayoutId id="2147483937" r:id="rId24"/>
    <p:sldLayoutId id="2147483938" r:id="rId25"/>
    <p:sldLayoutId id="2147483939" r:id="rId26"/>
    <p:sldLayoutId id="2147483940" r:id="rId27"/>
  </p:sldLayoutIdLst>
  <p:hf hdr="0" dt="0"/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FF474B-2FCB-4003-B197-D189BD46E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0CB957-D212-4953-A236-3F2E88220E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6E3101-DBA2-4100-973B-37DBFC291E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64CC42-AD81-4976-A58E-E78C7DF12B1D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9099EC-2901-492E-8E00-F6552C152F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3AA299-8DAC-4451-B40B-32096FF07C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A3C16F-3244-4F7A-8865-A516C774F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12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2" r:id="rId1"/>
    <p:sldLayoutId id="2147483952" r:id="rId2"/>
    <p:sldLayoutId id="2147483956" r:id="rId3"/>
    <p:sldLayoutId id="2147483960" r:id="rId4"/>
    <p:sldLayoutId id="2147483966" r:id="rId5"/>
    <p:sldLayoutId id="2147483970" r:id="rId6"/>
    <p:sldLayoutId id="2147483951" r:id="rId7"/>
    <p:sldLayoutId id="2147483953" r:id="rId8"/>
    <p:sldLayoutId id="2147483955" r:id="rId9"/>
    <p:sldLayoutId id="2147483957" r:id="rId10"/>
    <p:sldLayoutId id="214748394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385D43-C37E-4959-8FB8-ACFC2CBEC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4A12D5-122B-4C2F-AEC7-8C67F3ACAE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C7F8CC-0898-43ED-9670-A645A6C547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46B453-44BF-4895-8975-7CD5B213894B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2C9D13-9794-4EC0-B9FD-A145D4FE50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A0FD74-9067-4291-B4D5-3F703B021D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E6D52-DEF1-4869-B79F-4F4FA1697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598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5" r:id="rId1"/>
    <p:sldLayoutId id="2147483947" r:id="rId2"/>
    <p:sldLayoutId id="2147483651" r:id="rId3"/>
    <p:sldLayoutId id="2147483950" r:id="rId4"/>
    <p:sldLayoutId id="2147483954" r:id="rId5"/>
    <p:sldLayoutId id="2147483958" r:id="rId6"/>
    <p:sldLayoutId id="2147483962" r:id="rId7"/>
    <p:sldLayoutId id="2147483964" r:id="rId8"/>
    <p:sldLayoutId id="2147483968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3A9658-ED88-402C-A323-9E8C6C44CF58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AA6DE2-ACF7-4D84-A189-C6D8A6FC88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988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9" r:id="rId1"/>
    <p:sldLayoutId id="2147483961" r:id="rId2"/>
    <p:sldLayoutId id="2147483963" r:id="rId3"/>
    <p:sldLayoutId id="2147483965" r:id="rId4"/>
    <p:sldLayoutId id="2147483967" r:id="rId5"/>
    <p:sldLayoutId id="2147483969" r:id="rId6"/>
    <p:sldLayoutId id="2147483971" r:id="rId7"/>
    <p:sldLayoutId id="2147483680" r:id="rId8"/>
    <p:sldLayoutId id="2147483681" r:id="rId9"/>
    <p:sldLayoutId id="2147483682" r:id="rId10"/>
    <p:sldLayoutId id="2147483887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182843" tIns="91422" rIns="182843" bIns="91422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Placeholder 3"/>
          <p:cNvSpPr>
            <a:spLocks noGrp="1"/>
          </p:cNvSpPr>
          <p:nvPr>
            <p:ph type="title"/>
          </p:nvPr>
        </p:nvSpPr>
        <p:spPr>
          <a:xfrm>
            <a:off x="838419" y="365125"/>
            <a:ext cx="1051516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85718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  <p:sldLayoutId id="2147483703" r:id="rId19"/>
    <p:sldLayoutId id="2147483704" r:id="rId20"/>
    <p:sldLayoutId id="2147483705" r:id="rId21"/>
    <p:sldLayoutId id="2147483706" r:id="rId22"/>
    <p:sldLayoutId id="2147483707" r:id="rId23"/>
    <p:sldLayoutId id="2147483708" r:id="rId24"/>
    <p:sldLayoutId id="2147483709" r:id="rId25"/>
    <p:sldLayoutId id="2147483710" r:id="rId26"/>
    <p:sldLayoutId id="2147483711" r:id="rId27"/>
    <p:sldLayoutId id="2147483712" r:id="rId28"/>
    <p:sldLayoutId id="2147483713" r:id="rId29"/>
    <p:sldLayoutId id="2147483714" r:id="rId30"/>
    <p:sldLayoutId id="2147483715" r:id="rId31"/>
    <p:sldLayoutId id="2147483716" r:id="rId32"/>
    <p:sldLayoutId id="2147483717" r:id="rId33"/>
    <p:sldLayoutId id="2147483718" r:id="rId34"/>
    <p:sldLayoutId id="2147483719" r:id="rId35"/>
    <p:sldLayoutId id="2147483720" r:id="rId36"/>
    <p:sldLayoutId id="2147483721" r:id="rId37"/>
    <p:sldLayoutId id="2147483722" r:id="rId38"/>
    <p:sldLayoutId id="2147483723" r:id="rId39"/>
    <p:sldLayoutId id="2147483724" r:id="rId40"/>
    <p:sldLayoutId id="2147483725" r:id="rId41"/>
    <p:sldLayoutId id="2147483726" r:id="rId42"/>
    <p:sldLayoutId id="2147483727" r:id="rId43"/>
    <p:sldLayoutId id="2147483728" r:id="rId44"/>
    <p:sldLayoutId id="2147483729" r:id="rId45"/>
    <p:sldLayoutId id="2147483730" r:id="rId46"/>
    <p:sldLayoutId id="2147483731" r:id="rId47"/>
    <p:sldLayoutId id="2147483732" r:id="rId48"/>
    <p:sldLayoutId id="2147483733" r:id="rId49"/>
    <p:sldLayoutId id="2147483734" r:id="rId50"/>
    <p:sldLayoutId id="2147483735" r:id="rId51"/>
    <p:sldLayoutId id="2147483736" r:id="rId52"/>
    <p:sldLayoutId id="2147483737" r:id="rId53"/>
    <p:sldLayoutId id="2147483738" r:id="rId54"/>
    <p:sldLayoutId id="2147483739" r:id="rId55"/>
    <p:sldLayoutId id="2147483740" r:id="rId56"/>
    <p:sldLayoutId id="2147483741" r:id="rId57"/>
    <p:sldLayoutId id="2147483742" r:id="rId58"/>
    <p:sldLayoutId id="2147483743" r:id="rId59"/>
    <p:sldLayoutId id="2147483744" r:id="rId60"/>
    <p:sldLayoutId id="2147483745" r:id="rId61"/>
    <p:sldLayoutId id="2147483746" r:id="rId62"/>
    <p:sldLayoutId id="2147483747" r:id="rId63"/>
    <p:sldLayoutId id="2147483748" r:id="rId64"/>
    <p:sldLayoutId id="2147483749" r:id="rId65"/>
    <p:sldLayoutId id="2147483750" r:id="rId66"/>
    <p:sldLayoutId id="2147483751" r:id="rId67"/>
    <p:sldLayoutId id="2147483752" r:id="rId68"/>
    <p:sldLayoutId id="2147483753" r:id="rId69"/>
    <p:sldLayoutId id="2147483758" r:id="rId70"/>
  </p:sldLayoutIdLst>
  <p:hf hdr="0" ftr="0" dt="0"/>
  <p:txStyles>
    <p:titleStyle>
      <a:lvl1pPr algn="l" defTabSz="914217" rtl="0" eaLnBrk="1" latinLnBrk="0" hangingPunct="1">
        <a:lnSpc>
          <a:spcPct val="90000"/>
        </a:lnSpc>
        <a:spcBef>
          <a:spcPct val="0"/>
        </a:spcBef>
        <a:buNone/>
        <a:defRPr lang="en-US" sz="3000" kern="1200">
          <a:solidFill>
            <a:schemeClr val="tx1"/>
          </a:solidFill>
          <a:latin typeface="Montserrat Hairline" charset="0"/>
          <a:ea typeface="Montserrat Hairline" charset="0"/>
          <a:cs typeface="Montserrat Hairline" charset="0"/>
        </a:defRPr>
      </a:lvl1pPr>
    </p:titleStyle>
    <p:bodyStyle>
      <a:lvl1pPr marL="0" indent="0" algn="l" defTabSz="914217" rtl="0" eaLnBrk="1" latinLnBrk="0" hangingPunct="1">
        <a:lnSpc>
          <a:spcPct val="90000"/>
        </a:lnSpc>
        <a:spcBef>
          <a:spcPts val="1000"/>
        </a:spcBef>
        <a:buFont typeface="Arial" charset="0"/>
        <a:buNone/>
        <a:defRPr lang="en-US" sz="2400" kern="1200" dirty="0" smtClean="0">
          <a:solidFill>
            <a:schemeClr val="tx1"/>
          </a:solidFill>
          <a:effectLst/>
          <a:latin typeface="Montserrat Hairline" charset="0"/>
          <a:ea typeface="Montserrat Hairline" charset="0"/>
          <a:cs typeface="Montserrat Hairline" charset="0"/>
        </a:defRPr>
      </a:lvl1pPr>
      <a:lvl2pPr marL="457109" indent="0" algn="l" defTabSz="914217" rtl="0" eaLnBrk="1" latinLnBrk="0" hangingPunct="1">
        <a:lnSpc>
          <a:spcPct val="90000"/>
        </a:lnSpc>
        <a:spcBef>
          <a:spcPts val="500"/>
        </a:spcBef>
        <a:buFont typeface="Arial" charset="0"/>
        <a:buNone/>
        <a:defRPr lang="en-US" sz="2000" kern="1200" dirty="0" smtClean="0">
          <a:solidFill>
            <a:schemeClr val="tx1"/>
          </a:solidFill>
          <a:effectLst/>
          <a:latin typeface="Montserrat Hairline" charset="0"/>
          <a:ea typeface="Montserrat Hairline" charset="0"/>
          <a:cs typeface="Montserrat Hairline" charset="0"/>
        </a:defRPr>
      </a:lvl2pPr>
      <a:lvl3pPr marL="914217" indent="0" algn="l" defTabSz="914217" rtl="0" eaLnBrk="1" latinLnBrk="0" hangingPunct="1">
        <a:lnSpc>
          <a:spcPct val="90000"/>
        </a:lnSpc>
        <a:spcBef>
          <a:spcPts val="500"/>
        </a:spcBef>
        <a:buFont typeface="Arial" charset="0"/>
        <a:buNone/>
        <a:defRPr lang="en-US" sz="1800" kern="1200" dirty="0" smtClean="0">
          <a:solidFill>
            <a:schemeClr val="tx1"/>
          </a:solidFill>
          <a:effectLst/>
          <a:latin typeface="Montserrat Hairline" charset="0"/>
          <a:ea typeface="Montserrat Hairline" charset="0"/>
          <a:cs typeface="Montserrat Hairline" charset="0"/>
        </a:defRPr>
      </a:lvl3pPr>
      <a:lvl4pPr marL="1371326" indent="0" algn="l" defTabSz="914217" rtl="0" eaLnBrk="1" latinLnBrk="0" hangingPunct="1">
        <a:lnSpc>
          <a:spcPct val="90000"/>
        </a:lnSpc>
        <a:spcBef>
          <a:spcPts val="500"/>
        </a:spcBef>
        <a:buFont typeface="Arial" charset="0"/>
        <a:buNone/>
        <a:defRPr lang="en-US" sz="1600" kern="1200" dirty="0" smtClean="0">
          <a:solidFill>
            <a:schemeClr val="tx1"/>
          </a:solidFill>
          <a:effectLst/>
          <a:latin typeface="Montserrat Hairline" charset="0"/>
          <a:ea typeface="Montserrat Hairline" charset="0"/>
          <a:cs typeface="Montserrat Hairline" charset="0"/>
        </a:defRPr>
      </a:lvl4pPr>
      <a:lvl5pPr marL="1828434" indent="0" algn="l" defTabSz="914217" rtl="0" eaLnBrk="1" latinLnBrk="0" hangingPunct="1">
        <a:lnSpc>
          <a:spcPct val="90000"/>
        </a:lnSpc>
        <a:spcBef>
          <a:spcPts val="500"/>
        </a:spcBef>
        <a:buFont typeface="Arial" charset="0"/>
        <a:buNone/>
        <a:defRPr lang="en-US" sz="1600" kern="1200" dirty="0">
          <a:solidFill>
            <a:schemeClr val="tx1"/>
          </a:solidFill>
          <a:effectLst/>
          <a:latin typeface="Montserrat Hairline" charset="0"/>
          <a:ea typeface="Montserrat Hairline" charset="0"/>
          <a:cs typeface="Montserrat Hairline" charset="0"/>
        </a:defRPr>
      </a:lvl5pPr>
      <a:lvl6pPr marL="2514097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6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4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3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7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3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2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0883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71" r:id="rId4"/>
    <p:sldLayoutId id="2147483672" r:id="rId5"/>
    <p:sldLayoutId id="2147483652" r:id="rId6"/>
    <p:sldLayoutId id="2147483667" r:id="rId7"/>
    <p:sldLayoutId id="2147483662" r:id="rId8"/>
    <p:sldLayoutId id="2147483668" r:id="rId9"/>
    <p:sldLayoutId id="2147483653" r:id="rId10"/>
    <p:sldLayoutId id="2147483669" r:id="rId11"/>
    <p:sldLayoutId id="2147483663" r:id="rId12"/>
    <p:sldLayoutId id="2147483670" r:id="rId13"/>
    <p:sldLayoutId id="2147483654" r:id="rId14"/>
    <p:sldLayoutId id="2147483673" r:id="rId15"/>
    <p:sldLayoutId id="2147483664" r:id="rId16"/>
    <p:sldLayoutId id="2147483674" r:id="rId17"/>
    <p:sldLayoutId id="2147483655" r:id="rId18"/>
    <p:sldLayoutId id="2147483675" r:id="rId19"/>
    <p:sldLayoutId id="2147483656" r:id="rId20"/>
    <p:sldLayoutId id="2147483676" r:id="rId21"/>
    <p:sldLayoutId id="2147483665" r:id="rId22"/>
    <p:sldLayoutId id="2147483677" r:id="rId23"/>
    <p:sldLayoutId id="2147483657" r:id="rId24"/>
    <p:sldLayoutId id="2147483678" r:id="rId25"/>
    <p:sldLayoutId id="2147483666" r:id="rId26"/>
    <p:sldLayoutId id="2147483679" r:id="rId27"/>
    <p:sldLayoutId id="2147483661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400" b="1" kern="1200" dirty="0" smtClean="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8579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  <p:sldLayoutId id="2147483846" r:id="rId12"/>
    <p:sldLayoutId id="2147483847" r:id="rId13"/>
    <p:sldLayoutId id="2147483848" r:id="rId14"/>
    <p:sldLayoutId id="2147483849" r:id="rId15"/>
    <p:sldLayoutId id="2147483850" r:id="rId16"/>
    <p:sldLayoutId id="2147483851" r:id="rId17"/>
    <p:sldLayoutId id="2147483852" r:id="rId18"/>
    <p:sldLayoutId id="2147483853" r:id="rId19"/>
    <p:sldLayoutId id="2147483854" r:id="rId20"/>
    <p:sldLayoutId id="2147483855" r:id="rId21"/>
    <p:sldLayoutId id="2147483856" r:id="rId22"/>
    <p:sldLayoutId id="2147483857" r:id="rId23"/>
    <p:sldLayoutId id="2147483858" r:id="rId24"/>
    <p:sldLayoutId id="2147483859" r:id="rId25"/>
    <p:sldLayoutId id="2147483860" r:id="rId26"/>
    <p:sldLayoutId id="2147483861" r:id="rId27"/>
    <p:sldLayoutId id="2147483862" r:id="rId28"/>
    <p:sldLayoutId id="2147483863" r:id="rId29"/>
    <p:sldLayoutId id="2147483864" r:id="rId30"/>
    <p:sldLayoutId id="2147483865" r:id="rId31"/>
    <p:sldLayoutId id="2147483866" r:id="rId32"/>
    <p:sldLayoutId id="2147483867" r:id="rId33"/>
    <p:sldLayoutId id="2147483868" r:id="rId34"/>
    <p:sldLayoutId id="2147483869" r:id="rId35"/>
    <p:sldLayoutId id="2147483870" r:id="rId36"/>
    <p:sldLayoutId id="2147483871" r:id="rId37"/>
    <p:sldLayoutId id="2147483872" r:id="rId38"/>
    <p:sldLayoutId id="2147483873" r:id="rId3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5262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  <p:sldLayoutId id="2147483805" r:id="rId12"/>
    <p:sldLayoutId id="2147483806" r:id="rId13"/>
    <p:sldLayoutId id="2147483807" r:id="rId14"/>
    <p:sldLayoutId id="2147483808" r:id="rId15"/>
    <p:sldLayoutId id="2147483809" r:id="rId16"/>
    <p:sldLayoutId id="2147483810" r:id="rId17"/>
    <p:sldLayoutId id="2147483811" r:id="rId18"/>
    <p:sldLayoutId id="2147483812" r:id="rId19"/>
    <p:sldLayoutId id="2147483813" r:id="rId20"/>
    <p:sldLayoutId id="2147483814" r:id="rId21"/>
    <p:sldLayoutId id="2147483815" r:id="rId22"/>
    <p:sldLayoutId id="2147483816" r:id="rId23"/>
    <p:sldLayoutId id="2147483817" r:id="rId24"/>
    <p:sldLayoutId id="2147483818" r:id="rId25"/>
    <p:sldLayoutId id="2147483819" r:id="rId26"/>
    <p:sldLayoutId id="2147483820" r:id="rId27"/>
    <p:sldLayoutId id="2147483821" r:id="rId28"/>
    <p:sldLayoutId id="2147483822" r:id="rId29"/>
    <p:sldLayoutId id="2147483823" r:id="rId30"/>
    <p:sldLayoutId id="2147483824" r:id="rId31"/>
    <p:sldLayoutId id="2147483825" r:id="rId32"/>
    <p:sldLayoutId id="2147483826" r:id="rId33"/>
    <p:sldLayoutId id="2147483827" r:id="rId34"/>
    <p:sldLayoutId id="2147483828" r:id="rId35"/>
    <p:sldLayoutId id="2147483829" r:id="rId36"/>
    <p:sldLayoutId id="2147483830" r:id="rId37"/>
    <p:sldLayoutId id="2147483831" r:id="rId38"/>
    <p:sldLayoutId id="2147483832" r:id="rId39"/>
    <p:sldLayoutId id="2147483833" r:id="rId4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7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114.png"/><Relationship Id="rId4" Type="http://schemas.openxmlformats.org/officeDocument/2006/relationships/image" Target="../media/image11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1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4.xml"/><Relationship Id="rId5" Type="http://schemas.openxmlformats.org/officeDocument/2006/relationships/image" Target="../media/image119.jpg"/><Relationship Id="rId4" Type="http://schemas.openxmlformats.org/officeDocument/2006/relationships/image" Target="../media/image118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4.xml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124.png"/><Relationship Id="rId5" Type="http://schemas.microsoft.com/office/2007/relationships/hdphoto" Target="../media/hdphoto1.wdp"/><Relationship Id="rId4" Type="http://schemas.openxmlformats.org/officeDocument/2006/relationships/image" Target="../media/image1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1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1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1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13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1.jpg"/><Relationship Id="rId7" Type="http://schemas.openxmlformats.org/officeDocument/2006/relationships/image" Target="../media/image10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4.jpeg"/><Relationship Id="rId5" Type="http://schemas.openxmlformats.org/officeDocument/2006/relationships/image" Target="../media/image103.png"/><Relationship Id="rId4" Type="http://schemas.openxmlformats.org/officeDocument/2006/relationships/image" Target="../media/image102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mifundinghub.org/get-assistance/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mml.org/programs-services/mifundinghub/signup/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mifundinghub.org/get-assistance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0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10.jpg"/><Relationship Id="rId4" Type="http://schemas.openxmlformats.org/officeDocument/2006/relationships/image" Target="../media/image109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AC176901-6A87-E442-40FC-F53BBA28A529}"/>
              </a:ext>
            </a:extLst>
          </p:cNvPr>
          <p:cNvSpPr txBox="1">
            <a:spLocks/>
          </p:cNvSpPr>
          <p:nvPr/>
        </p:nvSpPr>
        <p:spPr>
          <a:xfrm>
            <a:off x="3875777" y="3246495"/>
            <a:ext cx="4440446" cy="1419774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rgbClr val="F6BA1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dirty="0"/>
              <a:t>Welcome!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F72201-D335-BB04-7E4B-2482C924AD6F}"/>
              </a:ext>
            </a:extLst>
          </p:cNvPr>
          <p:cNvSpPr txBox="1">
            <a:spLocks/>
          </p:cNvSpPr>
          <p:nvPr/>
        </p:nvSpPr>
        <p:spPr>
          <a:xfrm>
            <a:off x="3875777" y="4052214"/>
            <a:ext cx="4440446" cy="3143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D7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D7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427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427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October 24, 2024</a:t>
            </a:r>
          </a:p>
        </p:txBody>
      </p:sp>
    </p:spTree>
    <p:extLst>
      <p:ext uri="{BB962C8B-B14F-4D97-AF65-F5344CB8AC3E}">
        <p14:creationId xmlns:p14="http://schemas.microsoft.com/office/powerpoint/2010/main" val="25673584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498056CC-33A2-C0EB-3C49-31F114750926}"/>
              </a:ext>
            </a:extLst>
          </p:cNvPr>
          <p:cNvSpPr txBox="1">
            <a:spLocks/>
          </p:cNvSpPr>
          <p:nvPr/>
        </p:nvSpPr>
        <p:spPr>
          <a:xfrm>
            <a:off x="1108297" y="1852341"/>
            <a:ext cx="6719565" cy="392042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 July 2022, set a five-year goal to produce 75,000 housing units.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Michigan.gov/HousingPlan</a:t>
            </a:r>
          </a:p>
        </p:txBody>
      </p:sp>
      <p:pic>
        <p:nvPicPr>
          <p:cNvPr id="6" name="Picture 5" descr="A person holding an object&#10;&#10;Description automatically generated with low confidence">
            <a:extLst>
              <a:ext uri="{FF2B5EF4-FFF2-40B4-BE49-F238E27FC236}">
                <a16:creationId xmlns:a16="http://schemas.microsoft.com/office/drawing/2014/main" id="{DF77681D-6AB0-2311-3DB7-E604A19634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0"/>
          <a:stretch/>
        </p:blipFill>
        <p:spPr>
          <a:xfrm>
            <a:off x="8291484" y="1653375"/>
            <a:ext cx="3448231" cy="410813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9298F8C-8ED5-BFEE-8E74-DEAE53F5A1E8}"/>
              </a:ext>
            </a:extLst>
          </p:cNvPr>
          <p:cNvGrpSpPr/>
          <p:nvPr/>
        </p:nvGrpSpPr>
        <p:grpSpPr>
          <a:xfrm>
            <a:off x="846904" y="3229448"/>
            <a:ext cx="446310" cy="477996"/>
            <a:chOff x="8156575" y="3148013"/>
            <a:chExt cx="620713" cy="709612"/>
          </a:xfrm>
        </p:grpSpPr>
        <p:sp>
          <p:nvSpPr>
            <p:cNvPr id="8" name="Line 316">
              <a:extLst>
                <a:ext uri="{FF2B5EF4-FFF2-40B4-BE49-F238E27FC236}">
                  <a16:creationId xmlns:a16="http://schemas.microsoft.com/office/drawing/2014/main" id="{23249372-36E3-D6B5-D0D0-15F6A072B0B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312150" y="3379788"/>
              <a:ext cx="215900" cy="3175"/>
            </a:xfrm>
            <a:prstGeom prst="line">
              <a:avLst/>
            </a:prstGeom>
            <a:noFill/>
            <a:ln w="34290" cap="flat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18284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Light" charset="0"/>
                <a:ea typeface="+mn-ea"/>
                <a:cs typeface="+mn-cs"/>
              </a:endParaRPr>
            </a:p>
          </p:txBody>
        </p:sp>
        <p:sp>
          <p:nvSpPr>
            <p:cNvPr id="9" name="Line 317">
              <a:extLst>
                <a:ext uri="{FF2B5EF4-FFF2-40B4-BE49-F238E27FC236}">
                  <a16:creationId xmlns:a16="http://schemas.microsoft.com/office/drawing/2014/main" id="{7F6E29FE-0D22-A578-CB98-EDFDDEF2AF5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312150" y="3478213"/>
              <a:ext cx="215900" cy="3175"/>
            </a:xfrm>
            <a:prstGeom prst="line">
              <a:avLst/>
            </a:prstGeom>
            <a:noFill/>
            <a:ln w="34290" cap="flat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18284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Light" charset="0"/>
                <a:ea typeface="+mn-ea"/>
                <a:cs typeface="+mn-cs"/>
              </a:endParaRPr>
            </a:p>
          </p:txBody>
        </p:sp>
        <p:sp>
          <p:nvSpPr>
            <p:cNvPr id="10" name="Line 318">
              <a:extLst>
                <a:ext uri="{FF2B5EF4-FFF2-40B4-BE49-F238E27FC236}">
                  <a16:creationId xmlns:a16="http://schemas.microsoft.com/office/drawing/2014/main" id="{C25D3508-4A47-6E55-3CFE-B1C905BE8DA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312150" y="3578225"/>
              <a:ext cx="215900" cy="3175"/>
            </a:xfrm>
            <a:prstGeom prst="line">
              <a:avLst/>
            </a:prstGeom>
            <a:noFill/>
            <a:ln w="34290" cap="flat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18284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Light" charset="0"/>
                <a:ea typeface="+mn-ea"/>
                <a:cs typeface="+mn-cs"/>
              </a:endParaRPr>
            </a:p>
          </p:txBody>
        </p:sp>
        <p:sp>
          <p:nvSpPr>
            <p:cNvPr id="11" name="Line 319">
              <a:extLst>
                <a:ext uri="{FF2B5EF4-FFF2-40B4-BE49-F238E27FC236}">
                  <a16:creationId xmlns:a16="http://schemas.microsoft.com/office/drawing/2014/main" id="{9F155BCF-9E75-1A10-A613-44758CD9BA4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312150" y="3678238"/>
              <a:ext cx="215900" cy="3175"/>
            </a:xfrm>
            <a:prstGeom prst="line">
              <a:avLst/>
            </a:prstGeom>
            <a:noFill/>
            <a:ln w="34290" cap="flat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18284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Light" charset="0"/>
                <a:ea typeface="+mn-ea"/>
                <a:cs typeface="+mn-cs"/>
              </a:endParaRPr>
            </a:p>
          </p:txBody>
        </p:sp>
        <p:sp>
          <p:nvSpPr>
            <p:cNvPr id="12" name="Line 320">
              <a:extLst>
                <a:ext uri="{FF2B5EF4-FFF2-40B4-BE49-F238E27FC236}">
                  <a16:creationId xmlns:a16="http://schemas.microsoft.com/office/drawing/2014/main" id="{50DEB6D9-F0A8-01B8-40EC-AC097A2E7DA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226425" y="3379788"/>
              <a:ext cx="47625" cy="3175"/>
            </a:xfrm>
            <a:prstGeom prst="line">
              <a:avLst/>
            </a:prstGeom>
            <a:noFill/>
            <a:ln w="34290" cap="flat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18284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Light" charset="0"/>
                <a:ea typeface="+mn-ea"/>
                <a:cs typeface="+mn-cs"/>
              </a:endParaRPr>
            </a:p>
          </p:txBody>
        </p:sp>
        <p:sp>
          <p:nvSpPr>
            <p:cNvPr id="15" name="Line 321">
              <a:extLst>
                <a:ext uri="{FF2B5EF4-FFF2-40B4-BE49-F238E27FC236}">
                  <a16:creationId xmlns:a16="http://schemas.microsoft.com/office/drawing/2014/main" id="{79F15A5C-A850-8B75-02FD-85D45AA47C5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226425" y="3478213"/>
              <a:ext cx="47625" cy="3175"/>
            </a:xfrm>
            <a:prstGeom prst="line">
              <a:avLst/>
            </a:prstGeom>
            <a:noFill/>
            <a:ln w="34290" cap="flat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18284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Light" charset="0"/>
                <a:ea typeface="+mn-ea"/>
                <a:cs typeface="+mn-cs"/>
              </a:endParaRPr>
            </a:p>
          </p:txBody>
        </p:sp>
        <p:sp>
          <p:nvSpPr>
            <p:cNvPr id="16" name="Line 322">
              <a:extLst>
                <a:ext uri="{FF2B5EF4-FFF2-40B4-BE49-F238E27FC236}">
                  <a16:creationId xmlns:a16="http://schemas.microsoft.com/office/drawing/2014/main" id="{FF510F65-E1FB-E3D4-7656-037E49AF7D9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226425" y="3578225"/>
              <a:ext cx="47625" cy="3175"/>
            </a:xfrm>
            <a:prstGeom prst="line">
              <a:avLst/>
            </a:prstGeom>
            <a:noFill/>
            <a:ln w="34290" cap="flat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18284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Light" charset="0"/>
                <a:ea typeface="+mn-ea"/>
                <a:cs typeface="+mn-cs"/>
              </a:endParaRPr>
            </a:p>
          </p:txBody>
        </p:sp>
        <p:sp>
          <p:nvSpPr>
            <p:cNvPr id="17" name="Line 323">
              <a:extLst>
                <a:ext uri="{FF2B5EF4-FFF2-40B4-BE49-F238E27FC236}">
                  <a16:creationId xmlns:a16="http://schemas.microsoft.com/office/drawing/2014/main" id="{5D3F1820-A5A1-C79F-C054-F117C48F577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226425" y="3678238"/>
              <a:ext cx="47625" cy="3175"/>
            </a:xfrm>
            <a:prstGeom prst="line">
              <a:avLst/>
            </a:prstGeom>
            <a:noFill/>
            <a:ln w="34290" cap="flat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18284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Light" charset="0"/>
                <a:ea typeface="+mn-ea"/>
                <a:cs typeface="+mn-cs"/>
              </a:endParaRPr>
            </a:p>
          </p:txBody>
        </p:sp>
        <p:sp>
          <p:nvSpPr>
            <p:cNvPr id="18" name="Freeform 324">
              <a:extLst>
                <a:ext uri="{FF2B5EF4-FFF2-40B4-BE49-F238E27FC236}">
                  <a16:creationId xmlns:a16="http://schemas.microsoft.com/office/drawing/2014/main" id="{52A397A5-D201-3E8E-6A51-CF2CB3F49C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56575" y="3221038"/>
              <a:ext cx="442913" cy="544512"/>
            </a:xfrm>
            <a:custGeom>
              <a:avLst/>
              <a:gdLst>
                <a:gd name="T0" fmla="*/ 134182 w 666"/>
                <a:gd name="T1" fmla="*/ 0 h 822"/>
                <a:gd name="T2" fmla="*/ 0 w 666"/>
                <a:gd name="T3" fmla="*/ 0 h 822"/>
                <a:gd name="T4" fmla="*/ 0 w 666"/>
                <a:gd name="T5" fmla="*/ 544284 h 822"/>
                <a:gd name="T6" fmla="*/ 441739 w 666"/>
                <a:gd name="T7" fmla="*/ 544284 h 822"/>
                <a:gd name="T8" fmla="*/ 441739 w 666"/>
                <a:gd name="T9" fmla="*/ 0 h 822"/>
                <a:gd name="T10" fmla="*/ 312206 w 666"/>
                <a:gd name="T11" fmla="*/ 0 h 8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66" h="822">
                  <a:moveTo>
                    <a:pt x="202" y="0"/>
                  </a:moveTo>
                  <a:lnTo>
                    <a:pt x="0" y="0"/>
                  </a:lnTo>
                  <a:lnTo>
                    <a:pt x="0" y="821"/>
                  </a:lnTo>
                  <a:lnTo>
                    <a:pt x="665" y="821"/>
                  </a:lnTo>
                  <a:lnTo>
                    <a:pt x="665" y="0"/>
                  </a:lnTo>
                  <a:lnTo>
                    <a:pt x="470" y="0"/>
                  </a:lnTo>
                </a:path>
              </a:pathLst>
            </a:custGeom>
            <a:noFill/>
            <a:ln w="34290" cap="flat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 325">
              <a:extLst>
                <a:ext uri="{FF2B5EF4-FFF2-40B4-BE49-F238E27FC236}">
                  <a16:creationId xmlns:a16="http://schemas.microsoft.com/office/drawing/2014/main" id="{0D6B44D0-EA65-7E0A-0376-960672BA5E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81988" y="3148013"/>
              <a:ext cx="200025" cy="125412"/>
            </a:xfrm>
            <a:custGeom>
              <a:avLst/>
              <a:gdLst>
                <a:gd name="T0" fmla="*/ 139260 w 299"/>
                <a:gd name="T1" fmla="*/ 39538 h 188"/>
                <a:gd name="T2" fmla="*/ 139260 w 299"/>
                <a:gd name="T3" fmla="*/ 0 h 188"/>
                <a:gd name="T4" fmla="*/ 59302 w 299"/>
                <a:gd name="T5" fmla="*/ 0 h 188"/>
                <a:gd name="T6" fmla="*/ 59302 w 299"/>
                <a:gd name="T7" fmla="*/ 39538 h 188"/>
                <a:gd name="T8" fmla="*/ 19989 w 299"/>
                <a:gd name="T9" fmla="*/ 39538 h 188"/>
                <a:gd name="T10" fmla="*/ 0 w 299"/>
                <a:gd name="T11" fmla="*/ 125314 h 188"/>
                <a:gd name="T12" fmla="*/ 198562 w 299"/>
                <a:gd name="T13" fmla="*/ 125314 h 188"/>
                <a:gd name="T14" fmla="*/ 179239 w 299"/>
                <a:gd name="T15" fmla="*/ 39538 h 188"/>
                <a:gd name="T16" fmla="*/ 139260 w 299"/>
                <a:gd name="T17" fmla="*/ 39538 h 18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99" h="188">
                  <a:moveTo>
                    <a:pt x="209" y="59"/>
                  </a:moveTo>
                  <a:lnTo>
                    <a:pt x="209" y="0"/>
                  </a:lnTo>
                  <a:lnTo>
                    <a:pt x="89" y="0"/>
                  </a:lnTo>
                  <a:lnTo>
                    <a:pt x="89" y="59"/>
                  </a:lnTo>
                  <a:lnTo>
                    <a:pt x="30" y="59"/>
                  </a:lnTo>
                  <a:lnTo>
                    <a:pt x="0" y="187"/>
                  </a:lnTo>
                  <a:lnTo>
                    <a:pt x="298" y="187"/>
                  </a:lnTo>
                  <a:lnTo>
                    <a:pt x="269" y="59"/>
                  </a:lnTo>
                  <a:lnTo>
                    <a:pt x="209" y="59"/>
                  </a:lnTo>
                </a:path>
              </a:pathLst>
            </a:custGeom>
            <a:noFill/>
            <a:ln w="34290" cap="flat">
              <a:solidFill>
                <a:schemeClr val="accent1"/>
              </a:solidFill>
              <a:bevel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 326">
              <a:extLst>
                <a:ext uri="{FF2B5EF4-FFF2-40B4-BE49-F238E27FC236}">
                  <a16:creationId xmlns:a16="http://schemas.microsoft.com/office/drawing/2014/main" id="{A87107E7-7728-6C6B-B7DE-72AA98F9FA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99500" y="3251200"/>
              <a:ext cx="77788" cy="606425"/>
            </a:xfrm>
            <a:custGeom>
              <a:avLst/>
              <a:gdLst>
                <a:gd name="T0" fmla="*/ 0 w 120"/>
                <a:gd name="T1" fmla="*/ 0 h 911"/>
                <a:gd name="T2" fmla="*/ 0 w 120"/>
                <a:gd name="T3" fmla="*/ 526586 h 911"/>
                <a:gd name="T4" fmla="*/ 39552 w 120"/>
                <a:gd name="T5" fmla="*/ 605807 h 911"/>
                <a:gd name="T6" fmla="*/ 78445 w 120"/>
                <a:gd name="T7" fmla="*/ 526586 h 911"/>
                <a:gd name="T8" fmla="*/ 78445 w 120"/>
                <a:gd name="T9" fmla="*/ 0 h 911"/>
                <a:gd name="T10" fmla="*/ 0 w 120"/>
                <a:gd name="T11" fmla="*/ 0 h 9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0" h="911">
                  <a:moveTo>
                    <a:pt x="0" y="0"/>
                  </a:moveTo>
                  <a:lnTo>
                    <a:pt x="0" y="791"/>
                  </a:lnTo>
                  <a:lnTo>
                    <a:pt x="60" y="910"/>
                  </a:lnTo>
                  <a:lnTo>
                    <a:pt x="119" y="791"/>
                  </a:lnTo>
                  <a:lnTo>
                    <a:pt x="119" y="0"/>
                  </a:lnTo>
                  <a:lnTo>
                    <a:pt x="0" y="0"/>
                  </a:lnTo>
                </a:path>
              </a:pathLst>
            </a:custGeom>
            <a:noFill/>
            <a:ln w="34290" cap="flat">
              <a:solidFill>
                <a:schemeClr val="accent1"/>
              </a:solidFill>
              <a:bevel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D9A6210-5826-3B7A-3299-AE3C249FB645}"/>
              </a:ext>
            </a:extLst>
          </p:cNvPr>
          <p:cNvSpPr txBox="1"/>
          <p:nvPr/>
        </p:nvSpPr>
        <p:spPr>
          <a:xfrm>
            <a:off x="504666" y="611251"/>
            <a:ext cx="112350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30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Statewide Housing Plan</a:t>
            </a:r>
          </a:p>
        </p:txBody>
      </p:sp>
      <p:sp>
        <p:nvSpPr>
          <p:cNvPr id="4" name="Shape 2525">
            <a:extLst>
              <a:ext uri="{FF2B5EF4-FFF2-40B4-BE49-F238E27FC236}">
                <a16:creationId xmlns:a16="http://schemas.microsoft.com/office/drawing/2014/main" id="{CEDEF837-5FEB-1876-F7D7-4EE64F43D76B}"/>
              </a:ext>
            </a:extLst>
          </p:cNvPr>
          <p:cNvSpPr/>
          <p:nvPr/>
        </p:nvSpPr>
        <p:spPr>
          <a:xfrm>
            <a:off x="822181" y="1971414"/>
            <a:ext cx="517444" cy="5122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291" y="17673"/>
                </a:moveTo>
                <a:cubicBezTo>
                  <a:pt x="11562" y="17673"/>
                  <a:pt x="11782" y="17453"/>
                  <a:pt x="11782" y="17182"/>
                </a:cubicBezTo>
                <a:cubicBezTo>
                  <a:pt x="11782" y="16911"/>
                  <a:pt x="11562" y="16691"/>
                  <a:pt x="11291" y="16691"/>
                </a:cubicBezTo>
                <a:cubicBezTo>
                  <a:pt x="11020" y="16691"/>
                  <a:pt x="10800" y="16911"/>
                  <a:pt x="10800" y="17182"/>
                </a:cubicBezTo>
                <a:cubicBezTo>
                  <a:pt x="10800" y="17453"/>
                  <a:pt x="11020" y="17673"/>
                  <a:pt x="11291" y="17673"/>
                </a:cubicBezTo>
                <a:moveTo>
                  <a:pt x="17673" y="18655"/>
                </a:moveTo>
                <a:lnTo>
                  <a:pt x="13745" y="18655"/>
                </a:lnTo>
                <a:lnTo>
                  <a:pt x="13745" y="12273"/>
                </a:lnTo>
                <a:cubicBezTo>
                  <a:pt x="13745" y="12002"/>
                  <a:pt x="13525" y="11782"/>
                  <a:pt x="13255" y="11782"/>
                </a:cubicBezTo>
                <a:lnTo>
                  <a:pt x="8345" y="11782"/>
                </a:lnTo>
                <a:cubicBezTo>
                  <a:pt x="8075" y="11782"/>
                  <a:pt x="7855" y="12002"/>
                  <a:pt x="7855" y="12273"/>
                </a:cubicBezTo>
                <a:lnTo>
                  <a:pt x="7855" y="18655"/>
                </a:lnTo>
                <a:lnTo>
                  <a:pt x="3927" y="18655"/>
                </a:lnTo>
                <a:lnTo>
                  <a:pt x="3927" y="8058"/>
                </a:lnTo>
                <a:lnTo>
                  <a:pt x="10800" y="1185"/>
                </a:lnTo>
                <a:lnTo>
                  <a:pt x="17673" y="8058"/>
                </a:lnTo>
                <a:cubicBezTo>
                  <a:pt x="17673" y="8058"/>
                  <a:pt x="17673" y="18655"/>
                  <a:pt x="17673" y="18655"/>
                </a:cubicBezTo>
                <a:close/>
                <a:moveTo>
                  <a:pt x="17673" y="20618"/>
                </a:moveTo>
                <a:lnTo>
                  <a:pt x="13745" y="20618"/>
                </a:lnTo>
                <a:lnTo>
                  <a:pt x="13745" y="19636"/>
                </a:lnTo>
                <a:lnTo>
                  <a:pt x="17673" y="19636"/>
                </a:lnTo>
                <a:cubicBezTo>
                  <a:pt x="17673" y="19636"/>
                  <a:pt x="17673" y="20618"/>
                  <a:pt x="17673" y="20618"/>
                </a:cubicBezTo>
                <a:close/>
                <a:moveTo>
                  <a:pt x="12764" y="20618"/>
                </a:moveTo>
                <a:lnTo>
                  <a:pt x="8836" y="20618"/>
                </a:lnTo>
                <a:lnTo>
                  <a:pt x="8836" y="12764"/>
                </a:lnTo>
                <a:lnTo>
                  <a:pt x="12764" y="12764"/>
                </a:lnTo>
                <a:cubicBezTo>
                  <a:pt x="12764" y="12764"/>
                  <a:pt x="12764" y="20618"/>
                  <a:pt x="12764" y="20618"/>
                </a:cubicBezTo>
                <a:close/>
                <a:moveTo>
                  <a:pt x="7855" y="20618"/>
                </a:moveTo>
                <a:lnTo>
                  <a:pt x="3927" y="20618"/>
                </a:lnTo>
                <a:lnTo>
                  <a:pt x="3927" y="19636"/>
                </a:lnTo>
                <a:lnTo>
                  <a:pt x="7855" y="19636"/>
                </a:lnTo>
                <a:cubicBezTo>
                  <a:pt x="7855" y="19636"/>
                  <a:pt x="7855" y="20618"/>
                  <a:pt x="7855" y="20618"/>
                </a:cubicBezTo>
                <a:close/>
                <a:moveTo>
                  <a:pt x="14727" y="1964"/>
                </a:moveTo>
                <a:lnTo>
                  <a:pt x="16691" y="1964"/>
                </a:lnTo>
                <a:lnTo>
                  <a:pt x="16691" y="5688"/>
                </a:lnTo>
                <a:lnTo>
                  <a:pt x="14727" y="3724"/>
                </a:lnTo>
                <a:cubicBezTo>
                  <a:pt x="14727" y="3724"/>
                  <a:pt x="14727" y="1964"/>
                  <a:pt x="14727" y="1964"/>
                </a:cubicBezTo>
                <a:close/>
                <a:moveTo>
                  <a:pt x="21456" y="10453"/>
                </a:moveTo>
                <a:lnTo>
                  <a:pt x="17673" y="6670"/>
                </a:lnTo>
                <a:lnTo>
                  <a:pt x="17673" y="1473"/>
                </a:lnTo>
                <a:cubicBezTo>
                  <a:pt x="17673" y="1202"/>
                  <a:pt x="17453" y="982"/>
                  <a:pt x="17182" y="982"/>
                </a:cubicBezTo>
                <a:lnTo>
                  <a:pt x="14236" y="982"/>
                </a:lnTo>
                <a:cubicBezTo>
                  <a:pt x="13966" y="982"/>
                  <a:pt x="13745" y="1202"/>
                  <a:pt x="13745" y="1473"/>
                </a:cubicBezTo>
                <a:lnTo>
                  <a:pt x="13745" y="2742"/>
                </a:lnTo>
                <a:lnTo>
                  <a:pt x="11147" y="144"/>
                </a:lnTo>
                <a:cubicBezTo>
                  <a:pt x="11058" y="55"/>
                  <a:pt x="10935" y="0"/>
                  <a:pt x="10800" y="0"/>
                </a:cubicBezTo>
                <a:cubicBezTo>
                  <a:pt x="10665" y="0"/>
                  <a:pt x="10542" y="55"/>
                  <a:pt x="10453" y="144"/>
                </a:cubicBezTo>
                <a:lnTo>
                  <a:pt x="144" y="10453"/>
                </a:lnTo>
                <a:cubicBezTo>
                  <a:pt x="55" y="10542"/>
                  <a:pt x="0" y="10665"/>
                  <a:pt x="0" y="10800"/>
                </a:cubicBezTo>
                <a:cubicBezTo>
                  <a:pt x="0" y="11072"/>
                  <a:pt x="220" y="11291"/>
                  <a:pt x="491" y="11291"/>
                </a:cubicBezTo>
                <a:cubicBezTo>
                  <a:pt x="626" y="11291"/>
                  <a:pt x="749" y="11236"/>
                  <a:pt x="838" y="11147"/>
                </a:cubicBezTo>
                <a:lnTo>
                  <a:pt x="2945" y="9040"/>
                </a:lnTo>
                <a:lnTo>
                  <a:pt x="2945" y="21109"/>
                </a:lnTo>
                <a:cubicBezTo>
                  <a:pt x="2945" y="21381"/>
                  <a:pt x="3166" y="21600"/>
                  <a:pt x="3436" y="21600"/>
                </a:cubicBezTo>
                <a:lnTo>
                  <a:pt x="18164" y="21600"/>
                </a:lnTo>
                <a:cubicBezTo>
                  <a:pt x="18434" y="21600"/>
                  <a:pt x="18655" y="21381"/>
                  <a:pt x="18655" y="21109"/>
                </a:cubicBezTo>
                <a:lnTo>
                  <a:pt x="18655" y="9040"/>
                </a:lnTo>
                <a:lnTo>
                  <a:pt x="20762" y="11147"/>
                </a:lnTo>
                <a:cubicBezTo>
                  <a:pt x="20851" y="11236"/>
                  <a:pt x="20974" y="11291"/>
                  <a:pt x="21109" y="11291"/>
                </a:cubicBezTo>
                <a:cubicBezTo>
                  <a:pt x="21380" y="11291"/>
                  <a:pt x="21600" y="11072"/>
                  <a:pt x="21600" y="10800"/>
                </a:cubicBezTo>
                <a:cubicBezTo>
                  <a:pt x="21600" y="10665"/>
                  <a:pt x="21545" y="10542"/>
                  <a:pt x="21456" y="10453"/>
                </a:cubicBezTo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 eaLnBrk="1" fontAlgn="auto" hangingPunct="1">
              <a:spcBef>
                <a:spcPts val="0"/>
              </a:spcBef>
              <a:spcAft>
                <a:spcPts val="0"/>
              </a:spcAft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Century Gothic" panose="020B0502020202020204" pitchFamily="34" charset="0"/>
              <a:ea typeface="Gill Sans"/>
              <a:cs typeface="Gill San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570860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8F5ABD-6392-914A-582F-C0542FB80F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9798" y="0"/>
            <a:ext cx="600389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6D3E761-AB58-AA3C-E038-2A7920FD19F7}"/>
              </a:ext>
            </a:extLst>
          </p:cNvPr>
          <p:cNvSpPr txBox="1"/>
          <p:nvPr/>
        </p:nvSpPr>
        <p:spPr>
          <a:xfrm>
            <a:off x="272191" y="2367171"/>
            <a:ext cx="443929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30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Regional </a:t>
            </a:r>
            <a:br>
              <a:rPr kumimoji="0" lang="en-US" sz="4400" b="1" i="0" u="none" strike="noStrike" kern="1200" cap="none" spc="30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US" sz="4400" b="1" i="0" u="none" strike="noStrike" kern="1200" cap="none" spc="30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Housing </a:t>
            </a:r>
            <a:br>
              <a:rPr kumimoji="0" lang="en-US" sz="4400" b="1" i="0" u="none" strike="noStrike" kern="1200" cap="none" spc="30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US" sz="4400" b="1" i="0" u="none" strike="noStrike" kern="1200" cap="none" spc="30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Partnerships</a:t>
            </a:r>
          </a:p>
        </p:txBody>
      </p:sp>
    </p:spTree>
    <p:extLst>
      <p:ext uri="{BB962C8B-B14F-4D97-AF65-F5344CB8AC3E}">
        <p14:creationId xmlns:p14="http://schemas.microsoft.com/office/powerpoint/2010/main" val="4366140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37DF016-0104-14AF-645E-7B5A2666136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05013" y="668325"/>
            <a:ext cx="4799013" cy="60481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30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Calibri" panose="020F0502020204030204" pitchFamily="34" charset="0"/>
              </a:rPr>
              <a:t>Tax Increment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30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Calibri" panose="020F0502020204030204" pitchFamily="34" charset="0"/>
              </a:rPr>
              <a:t>Financing</a:t>
            </a:r>
            <a:endParaRPr kumimoji="0" lang="en-US" altLang="en-US" sz="5400" b="1" i="0" u="none" strike="noStrike" kern="1200" cap="none" spc="30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8B72127-E651-F87C-5D9F-6B16B3BC6C1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05012" y="2086492"/>
            <a:ext cx="5512907" cy="3553246"/>
          </a:xfrm>
        </p:spPr>
        <p:txBody>
          <a:bodyPr/>
          <a:lstStyle/>
          <a:p>
            <a:r>
              <a:rPr lang="en-US" dirty="0"/>
              <a:t>Housing TIF (Tax Increment Financing)</a:t>
            </a:r>
          </a:p>
          <a:p>
            <a:r>
              <a:rPr lang="en-US" dirty="0"/>
              <a:t>Innovative, sustainable housing tool </a:t>
            </a:r>
          </a:p>
          <a:p>
            <a:r>
              <a:rPr lang="en-US" dirty="0"/>
              <a:t>Created by recent legislation (PA 381) that allows tax revenues captured through local brownfield redevelopment authorities to fund affordable housing costs with MSHDA approval</a:t>
            </a:r>
          </a:p>
          <a:p>
            <a:r>
              <a:rPr lang="en-US" dirty="0"/>
              <a:t>Funds:</a:t>
            </a:r>
          </a:p>
          <a:p>
            <a:pPr lvl="1"/>
            <a:r>
              <a:rPr lang="en-US" sz="1600" dirty="0"/>
              <a:t>Creation or rehabilitation of rental or for-sale housing units for households below 120% AMI through Housing TIF reimbursement and financing</a:t>
            </a:r>
          </a:p>
          <a:p>
            <a:r>
              <a:rPr lang="en-US" dirty="0"/>
              <a:t>A MSHDA loan product can provide a financing option for developers seeking to leverage the TIF for eligible development costs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3278499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8DC1B65-017B-1D62-6AFE-57B40244352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21081" y="458649"/>
            <a:ext cx="5182450" cy="60481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600" b="1" i="0" u="none" strike="noStrike" kern="1200" cap="none" spc="30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Calibri" panose="020F0502020204030204" pitchFamily="34" charset="0"/>
              </a:rPr>
              <a:t>Housing Readiness</a:t>
            </a:r>
            <a:br>
              <a:rPr kumimoji="0" lang="en-US" altLang="en-US" sz="3600" b="1" i="0" u="none" strike="noStrike" kern="1200" cap="none" spc="30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US" altLang="en-US" sz="3600" b="1" i="0" u="none" strike="noStrike" kern="1200" cap="none" spc="30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Calibri" panose="020F0502020204030204" pitchFamily="34" charset="0"/>
              </a:rPr>
              <a:t>Incentive Grants</a:t>
            </a:r>
            <a:endParaRPr kumimoji="0" lang="en-US" altLang="en-US" sz="5400" b="1" i="0" u="none" strike="noStrike" kern="1200" cap="none" spc="30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7F65E4-9C34-8BEE-3246-A9173F69963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916706" y="1853554"/>
            <a:ext cx="5791200" cy="4243387"/>
          </a:xfrm>
        </p:spPr>
        <p:txBody>
          <a:bodyPr/>
          <a:lstStyle/>
          <a:p>
            <a:r>
              <a:rPr lang="en-US" b="1" dirty="0"/>
              <a:t>Support counties, cities, villages, and townships in adopting or eliminating rules and regulations to encourage building more housing and making housing more affordable.</a:t>
            </a:r>
          </a:p>
          <a:p>
            <a:endParaRPr lang="en-US" dirty="0"/>
          </a:p>
          <a:p>
            <a:r>
              <a:rPr lang="en-US" dirty="0"/>
              <a:t>Applicants may receive up to $50,000 to cover costs associated with changes to land use policies, master plan, zoning text, and similar activities. Work may be performed in-house or by consultants.</a:t>
            </a:r>
          </a:p>
          <a:p>
            <a:endParaRPr lang="en-US" dirty="0"/>
          </a:p>
          <a:p>
            <a:r>
              <a:rPr lang="en-US" dirty="0"/>
              <a:t>Municipalities will be categorized based on whether they have an MEDC designation as a Redevelopment Ready Community.</a:t>
            </a:r>
          </a:p>
        </p:txBody>
      </p:sp>
    </p:spTree>
    <p:extLst>
      <p:ext uri="{BB962C8B-B14F-4D97-AF65-F5344CB8AC3E}">
        <p14:creationId xmlns:p14="http://schemas.microsoft.com/office/powerpoint/2010/main" val="23011006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C9C42C9-28E1-62CD-BDE0-5FF8D039E8E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525456" y="1125528"/>
            <a:ext cx="4799013" cy="60481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MI Neighborhood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3B09B4-150F-252B-37D8-09A8B32F13F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25456" y="1730347"/>
            <a:ext cx="5113388" cy="4243387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sz="1800" dirty="0">
                <a:latin typeface="Century Gothic" panose="020B0502020202020204" pitchFamily="34" charset="0"/>
              </a:rPr>
              <a:t>Eligible Applicants:</a:t>
            </a:r>
          </a:p>
          <a:p>
            <a:pPr lvl="2">
              <a:lnSpc>
                <a:spcPct val="120000"/>
              </a:lnSpc>
            </a:pPr>
            <a:r>
              <a:rPr lang="en-US" sz="1800" dirty="0">
                <a:latin typeface="Century Gothic" panose="020B0502020202020204" pitchFamily="34" charset="0"/>
              </a:rPr>
              <a:t>For- and nonprofit developers</a:t>
            </a:r>
          </a:p>
          <a:p>
            <a:pPr lvl="2">
              <a:lnSpc>
                <a:spcPct val="120000"/>
              </a:lnSpc>
            </a:pPr>
            <a:r>
              <a:rPr lang="en-US" sz="1800" dirty="0">
                <a:latin typeface="Century Gothic" panose="020B0502020202020204" pitchFamily="34" charset="0"/>
              </a:rPr>
              <a:t>Local units of government</a:t>
            </a:r>
          </a:p>
          <a:p>
            <a:pPr>
              <a:lnSpc>
                <a:spcPct val="120000"/>
              </a:lnSpc>
            </a:pPr>
            <a:r>
              <a:rPr lang="en-US" sz="1800" dirty="0">
                <a:latin typeface="Century Gothic" panose="020B0502020202020204" pitchFamily="34" charset="0"/>
              </a:rPr>
              <a:t>Eligible Activities:</a:t>
            </a:r>
          </a:p>
          <a:p>
            <a:pPr lvl="2">
              <a:lnSpc>
                <a:spcPct val="120000"/>
              </a:lnSpc>
            </a:pPr>
            <a:r>
              <a:rPr lang="en-US" sz="1800" dirty="0">
                <a:latin typeface="Century Gothic" panose="020B0502020202020204" pitchFamily="34" charset="0"/>
              </a:rPr>
              <a:t>New construction, reconstruction, and rehabilitation</a:t>
            </a:r>
          </a:p>
          <a:p>
            <a:pPr lvl="2">
              <a:lnSpc>
                <a:spcPct val="120000"/>
              </a:lnSpc>
            </a:pPr>
            <a:r>
              <a:rPr lang="en-US" sz="1800" dirty="0">
                <a:latin typeface="Century Gothic" panose="020B0502020202020204" pitchFamily="34" charset="0"/>
              </a:rPr>
              <a:t>Homebuyer, homeowner, and rental</a:t>
            </a:r>
          </a:p>
          <a:p>
            <a:pPr>
              <a:lnSpc>
                <a:spcPct val="120000"/>
              </a:lnSpc>
            </a:pPr>
            <a:r>
              <a:rPr lang="en-US" sz="1800" dirty="0">
                <a:latin typeface="Century Gothic" panose="020B0502020202020204" pitchFamily="34" charset="0"/>
              </a:rPr>
              <a:t>Grants from $25,000 to $2,000,000</a:t>
            </a:r>
          </a:p>
          <a:p>
            <a:pPr>
              <a:lnSpc>
                <a:spcPct val="120000"/>
              </a:lnSpc>
            </a:pPr>
            <a:r>
              <a:rPr lang="en-US" sz="1800" dirty="0">
                <a:latin typeface="Century Gothic" panose="020B0502020202020204" pitchFamily="34" charset="0"/>
              </a:rPr>
              <a:t>Consistency with regional action plan</a:t>
            </a:r>
          </a:p>
          <a:p>
            <a:pPr>
              <a:lnSpc>
                <a:spcPct val="120000"/>
              </a:lnSpc>
            </a:pPr>
            <a:endParaRPr lang="en-US" sz="18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90489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>
            <a:extLst>
              <a:ext uri="{FF2B5EF4-FFF2-40B4-BE49-F238E27FC236}">
                <a16:creationId xmlns:a16="http://schemas.microsoft.com/office/drawing/2014/main" id="{DE9D0496-9738-440B-8481-001326249B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"/>
            <a:ext cx="12441445" cy="7123093"/>
          </a:xfrm>
          <a:prstGeom prst="rect">
            <a:avLst/>
          </a:prstGeom>
          <a:solidFill>
            <a:srgbClr val="EBE9DD"/>
          </a:soli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 panose="020B05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BFCB4D8-710F-46E7-BD6F-7FB1855C20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40712" y="-2269839"/>
            <a:ext cx="7222964" cy="9139875"/>
          </a:xfrm>
          <a:prstGeom prst="rect">
            <a:avLst/>
          </a:prstGeom>
        </p:spPr>
      </p:pic>
      <p:sp>
        <p:nvSpPr>
          <p:cNvPr id="10" name="Rectangle 3">
            <a:extLst>
              <a:ext uri="{FF2B5EF4-FFF2-40B4-BE49-F238E27FC236}">
                <a16:creationId xmlns:a16="http://schemas.microsoft.com/office/drawing/2014/main" id="{0877F2E0-CBCB-4C45-8646-D7B16723A0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-132547"/>
            <a:ext cx="12441445" cy="7123093"/>
          </a:xfrm>
          <a:prstGeom prst="rect">
            <a:avLst/>
          </a:prstGeom>
          <a:blipFill dpi="0" rotWithShape="0">
            <a:blip r:embed="rId4">
              <a:alphaModFix amt="19000"/>
            </a:blip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 panose="020B05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0C8FF8E-3399-4949-97E3-14BA15E0CAA6}"/>
              </a:ext>
            </a:extLst>
          </p:cNvPr>
          <p:cNvSpPr txBox="1"/>
          <p:nvPr/>
        </p:nvSpPr>
        <p:spPr>
          <a:xfrm>
            <a:off x="-2" y="2599334"/>
            <a:ext cx="124414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45EAA"/>
                </a:solidFill>
                <a:effectLst/>
                <a:uLnTx/>
                <a:uFillTx/>
                <a:latin typeface="Aptos" panose="020B0004020202020204" pitchFamily="34" charset="0"/>
              </a:rPr>
              <a:t>MICHIGAN STATE HISTORIC PRESERVATION OFFICE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3D426E-0984-4907-982D-DD4BF8BE25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9238" y="4370252"/>
            <a:ext cx="1789938" cy="929276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E9F36B45-1195-44EA-8CBA-7D50547CD528}"/>
              </a:ext>
            </a:extLst>
          </p:cNvPr>
          <p:cNvSpPr/>
          <p:nvPr/>
        </p:nvSpPr>
        <p:spPr>
          <a:xfrm>
            <a:off x="265043" y="225287"/>
            <a:ext cx="11688418" cy="6374296"/>
          </a:xfrm>
          <a:prstGeom prst="rect">
            <a:avLst/>
          </a:prstGeom>
          <a:noFill/>
          <a:ln w="57150">
            <a:solidFill>
              <a:srgbClr val="045E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45EAA"/>
              </a:solidFill>
              <a:effectLst/>
              <a:uLnTx/>
              <a:uFillTx/>
              <a:latin typeface="Avenir Next LT Pro" panose="020B05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AB8112-7E16-4024-6FD7-20DFB3A17608}"/>
              </a:ext>
            </a:extLst>
          </p:cNvPr>
          <p:cNvSpPr txBox="1"/>
          <p:nvPr/>
        </p:nvSpPr>
        <p:spPr>
          <a:xfrm>
            <a:off x="-5" y="3070197"/>
            <a:ext cx="124414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45EAA"/>
                </a:solidFill>
                <a:effectLst/>
                <a:uLnTx/>
                <a:uFillTx/>
                <a:latin typeface="Aptos" panose="020B0004020202020204" pitchFamily="34" charset="0"/>
              </a:rPr>
              <a:t>PRESERVATION GRANTS + INCENTIVIES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85ADAC-4E63-2A9B-3B97-4CD3807A08F3}"/>
              </a:ext>
            </a:extLst>
          </p:cNvPr>
          <p:cNvSpPr txBox="1"/>
          <p:nvPr/>
        </p:nvSpPr>
        <p:spPr>
          <a:xfrm>
            <a:off x="-6" y="3705524"/>
            <a:ext cx="124414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ptos" panose="020B0004020202020204" pitchFamily="34" charset="0"/>
              </a:rPr>
              <a:t>Alan Higgins, Grants Manager + Bryan </a:t>
            </a:r>
            <a:r>
              <a:rPr kumimoji="0" lang="en-US" sz="140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ptos" panose="020B0004020202020204" pitchFamily="34" charset="0"/>
              </a:rPr>
              <a:t>Lijewski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ptos" panose="020B0004020202020204" pitchFamily="34" charset="0"/>
              </a:rPr>
              <a:t>, FAIA, NCARB, Architect Specialist</a:t>
            </a:r>
          </a:p>
        </p:txBody>
      </p:sp>
    </p:spTree>
    <p:extLst>
      <p:ext uri="{BB962C8B-B14F-4D97-AF65-F5344CB8AC3E}">
        <p14:creationId xmlns:p14="http://schemas.microsoft.com/office/powerpoint/2010/main" val="14233443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1C4F6C7D-A95C-476C-8454-8338DBA26F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293" y="4392742"/>
            <a:ext cx="1459780" cy="334171"/>
          </a:xfrm>
          <a:prstGeom prst="rect">
            <a:avLst/>
          </a:prstGeom>
          <a:solidFill>
            <a:srgbClr val="0180BF"/>
          </a:soli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88E8F9-B805-47E6-89A1-1225FCBEAB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293" y="2510932"/>
            <a:ext cx="1459780" cy="334171"/>
          </a:xfrm>
          <a:prstGeom prst="rect">
            <a:avLst/>
          </a:prstGeom>
          <a:solidFill>
            <a:srgbClr val="0180BF"/>
          </a:soli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B17B7C-5213-4B6D-A9E4-D8CCDF24AAB1}"/>
              </a:ext>
            </a:extLst>
          </p:cNvPr>
          <p:cNvSpPr txBox="1"/>
          <p:nvPr/>
        </p:nvSpPr>
        <p:spPr>
          <a:xfrm>
            <a:off x="767623" y="2942343"/>
            <a:ext cx="3305613" cy="978601"/>
          </a:xfrm>
          <a:prstGeom prst="rect">
            <a:avLst/>
          </a:prstGeom>
          <a:noFill/>
        </p:spPr>
        <p:txBody>
          <a:bodyPr wrap="square" numCol="1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  <a:ea typeface="Calibri" pitchFamily="34" charset="0"/>
                <a:cs typeface="Arial" pitchFamily="34" charset="0"/>
              </a:rPr>
              <a:t>Archaeologists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ptos" panose="020B0004020202020204" pitchFamily="34" charset="0"/>
                <a:ea typeface="Calibri" pitchFamily="34" charset="0"/>
                <a:cs typeface="Arial" pitchFamily="34" charset="0"/>
              </a:rPr>
              <a:t>Architectural Historians</a:t>
            </a:r>
          </a:p>
          <a:p>
            <a:pPr marL="285750" indent="-285750">
              <a:lnSpc>
                <a:spcPct val="12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  <a:ea typeface="Calibri" pitchFamily="34" charset="0"/>
                <a:cs typeface="Arial" pitchFamily="34" charset="0"/>
              </a:rPr>
              <a:t>Historians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D482BD-DA3A-4834-87AE-7C9197001F44}"/>
              </a:ext>
            </a:extLst>
          </p:cNvPr>
          <p:cNvSpPr txBox="1"/>
          <p:nvPr/>
        </p:nvSpPr>
        <p:spPr>
          <a:xfrm>
            <a:off x="697439" y="665687"/>
            <a:ext cx="58477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45EAA"/>
                </a:solidFill>
                <a:effectLst/>
                <a:uLnTx/>
                <a:uFillTx/>
                <a:latin typeface="Aptos" panose="020B0004020202020204" pitchFamily="34" charset="0"/>
              </a:rPr>
              <a:t>State Historic Preservation Office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FFE68CD-0B92-417B-8ECC-DD93E6E222D9}"/>
              </a:ext>
            </a:extLst>
          </p:cNvPr>
          <p:cNvSpPr txBox="1"/>
          <p:nvPr/>
        </p:nvSpPr>
        <p:spPr>
          <a:xfrm>
            <a:off x="697439" y="1357308"/>
            <a:ext cx="541772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Aptos" panose="020B0004020202020204" pitchFamily="34" charset="0"/>
              </a:rPr>
              <a:t>The Michigan State Historic Preservation Office was established in the late 1960s following the passage of the National Historic Preservation Act of 1966.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71E4975-7775-4429-A44D-D5C89A68FF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09449">
            <a:off x="7160548" y="929467"/>
            <a:ext cx="3817596" cy="49742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7BD543C-BF67-4EBF-8343-B96069E85DC6}"/>
              </a:ext>
            </a:extLst>
          </p:cNvPr>
          <p:cNvSpPr txBox="1"/>
          <p:nvPr/>
        </p:nvSpPr>
        <p:spPr>
          <a:xfrm>
            <a:off x="767623" y="4838726"/>
            <a:ext cx="5277354" cy="245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Tx/>
              <a:buSzTx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ptos" panose="020B0004020202020204" pitchFamily="34" charset="0"/>
                <a:ea typeface="Calibri" pitchFamily="34" charset="0"/>
                <a:cs typeface="Arial" pitchFamily="34" charset="0"/>
              </a:rPr>
              <a:t>Michigan SHPO assists local communities, state and federal agencies, and other partners in their efforts to identify, evaluate, designate, protect, and tell the story of important places in Michigan’s history.</a:t>
            </a: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Quasimoda" panose="00000500000000000000" pitchFamily="50" charset="0"/>
              <a:ea typeface="Calibri" pitchFamily="34" charset="0"/>
              <a:cs typeface="Arial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Tx/>
              <a:buSzTx/>
              <a:tabLst/>
              <a:defRPr/>
            </a:pP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Quasimoda" panose="00000500000000000000" pitchFamily="50" charset="0"/>
              <a:ea typeface="Calibri" pitchFamily="34" charset="0"/>
              <a:cs typeface="Arial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Calibri" pitchFamily="34" charset="0"/>
              <a:cs typeface="Arial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275565-34E0-4A66-BB25-7D719BD28AF0}"/>
              </a:ext>
            </a:extLst>
          </p:cNvPr>
          <p:cNvSpPr txBox="1"/>
          <p:nvPr/>
        </p:nvSpPr>
        <p:spPr>
          <a:xfrm>
            <a:off x="796780" y="2480566"/>
            <a:ext cx="1477293" cy="3708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  <a:ea typeface="Calibri" pitchFamily="34" charset="0"/>
                <a:cs typeface="Arial" pitchFamily="34" charset="0"/>
              </a:rPr>
              <a:t>Who We Are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06740B-93CB-4D06-981F-22BF366197F9}"/>
              </a:ext>
            </a:extLst>
          </p:cNvPr>
          <p:cNvSpPr txBox="1"/>
          <p:nvPr/>
        </p:nvSpPr>
        <p:spPr>
          <a:xfrm>
            <a:off x="3507971" y="2942343"/>
            <a:ext cx="3305613" cy="978601"/>
          </a:xfrm>
          <a:prstGeom prst="rect">
            <a:avLst/>
          </a:prstGeom>
          <a:noFill/>
        </p:spPr>
        <p:txBody>
          <a:bodyPr wrap="square" numCol="1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  <a:ea typeface="Calibri" pitchFamily="34" charset="0"/>
                <a:cs typeface="Arial" pitchFamily="34" charset="0"/>
              </a:rPr>
              <a:t>Historical Architects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ptos" panose="020B0004020202020204" pitchFamily="34" charset="0"/>
                <a:cs typeface="Arial" pitchFamily="34" charset="0"/>
              </a:rPr>
              <a:t>Preservation Planners</a:t>
            </a: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ptos" panose="020B0004020202020204" pitchFamily="34" charset="0"/>
                <a:cs typeface="Arial" pitchFamily="34" charset="0"/>
              </a:rPr>
              <a:t>Administrative Staff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A817E6B-6153-4E3F-BC6D-8FD7F5EE215A}"/>
              </a:ext>
            </a:extLst>
          </p:cNvPr>
          <p:cNvSpPr txBox="1"/>
          <p:nvPr/>
        </p:nvSpPr>
        <p:spPr>
          <a:xfrm>
            <a:off x="820115" y="4361920"/>
            <a:ext cx="1680458" cy="3708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  <a:ea typeface="Calibri" pitchFamily="34" charset="0"/>
                <a:cs typeface="Arial" pitchFamily="34" charset="0"/>
              </a:rPr>
              <a:t>What We Do</a:t>
            </a:r>
          </a:p>
        </p:txBody>
      </p:sp>
    </p:spTree>
    <p:extLst>
      <p:ext uri="{BB962C8B-B14F-4D97-AF65-F5344CB8AC3E}">
        <p14:creationId xmlns:p14="http://schemas.microsoft.com/office/powerpoint/2010/main" val="22363119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946DC288-908E-C61F-2A3F-AEA9BDC649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54962" y="-346489"/>
            <a:ext cx="7616014" cy="7731204"/>
          </a:xfrm>
          <a:prstGeom prst="rect">
            <a:avLst/>
          </a:prstGeom>
          <a:solidFill>
            <a:srgbClr val="EBE9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FCF801BF-F004-BBCF-86B8-C67C670745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165917" y="-615169"/>
            <a:ext cx="7261917" cy="11150600"/>
          </a:xfrm>
          <a:prstGeom prst="rect">
            <a:avLst/>
          </a:prstGeom>
          <a:blipFill dpi="0" rotWithShape="0">
            <a:blip r:embed="rId3">
              <a:alphaModFix amt="19000"/>
            </a:blip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A67ADCE-06F6-41F0-9CE5-BB7361E2A9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292" y="1331280"/>
            <a:ext cx="2945339" cy="334171"/>
          </a:xfrm>
          <a:prstGeom prst="rect">
            <a:avLst/>
          </a:prstGeom>
          <a:solidFill>
            <a:srgbClr val="0180BF"/>
          </a:soli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ptos" panose="020B00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B17B7C-5213-4B6D-A9E4-D8CCDF24AAB1}"/>
              </a:ext>
            </a:extLst>
          </p:cNvPr>
          <p:cNvSpPr txBox="1"/>
          <p:nvPr/>
        </p:nvSpPr>
        <p:spPr>
          <a:xfrm>
            <a:off x="786674" y="1747441"/>
            <a:ext cx="5060672" cy="3093091"/>
          </a:xfrm>
          <a:prstGeom prst="rect">
            <a:avLst/>
          </a:prstGeom>
          <a:noFill/>
        </p:spPr>
        <p:txBody>
          <a:bodyPr wrap="square" numCol="1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500" dirty="0">
                <a:solidFill>
                  <a:schemeClr val="tx2"/>
                </a:solidFill>
                <a:latin typeface="Aptos" panose="020B0004020202020204" pitchFamily="34" charset="0"/>
                <a:ea typeface="Calibri" pitchFamily="34" charset="0"/>
                <a:cs typeface="Arial" pitchFamily="34" charset="0"/>
              </a:rPr>
              <a:t>Funding from the National Park Service made available to SHPO to assist local communities in carrying out activities related to historic preservation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500" dirty="0">
                <a:solidFill>
                  <a:schemeClr val="tx2"/>
                </a:solidFill>
                <a:latin typeface="Aptos" panose="020B0004020202020204" pitchFamily="34" charset="0"/>
                <a:ea typeface="Calibri" pitchFamily="34" charset="0"/>
                <a:cs typeface="Arial" pitchFamily="34" charset="0"/>
              </a:rPr>
              <a:t>SHPO distributes via subgrants to eligible communities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500" dirty="0">
                <a:solidFill>
                  <a:schemeClr val="tx2"/>
                </a:solidFill>
                <a:latin typeface="Aptos" panose="020B0004020202020204" pitchFamily="34" charset="0"/>
                <a:ea typeface="Calibri" pitchFamily="34" charset="0"/>
                <a:cs typeface="Arial" pitchFamily="34" charset="0"/>
              </a:rPr>
              <a:t>Intended to support planning and educational activities, as well as rehabilitation of publicly owned historic properties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600" dirty="0">
              <a:solidFill>
                <a:schemeClr val="tx2"/>
              </a:solidFill>
              <a:latin typeface="Aptos" panose="020B0004020202020204" pitchFamily="34" charset="0"/>
              <a:ea typeface="Calibri" pitchFamily="34" charset="0"/>
              <a:cs typeface="Arial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600" dirty="0">
              <a:solidFill>
                <a:schemeClr val="tx2"/>
              </a:solidFill>
              <a:latin typeface="Aptos" panose="020B0004020202020204" pitchFamily="34" charset="0"/>
              <a:ea typeface="Calibri" pitchFamily="34" charset="0"/>
              <a:cs typeface="Arial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600" dirty="0">
              <a:solidFill>
                <a:schemeClr val="tx2"/>
              </a:solidFill>
              <a:latin typeface="Aptos" panose="020B0004020202020204" pitchFamily="34" charset="0"/>
              <a:ea typeface="Calibri" pitchFamily="34" charset="0"/>
              <a:cs typeface="Arial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275565-34E0-4A66-BB25-7D719BD28AF0}"/>
              </a:ext>
            </a:extLst>
          </p:cNvPr>
          <p:cNvSpPr txBox="1"/>
          <p:nvPr/>
        </p:nvSpPr>
        <p:spPr>
          <a:xfrm>
            <a:off x="822654" y="1300759"/>
            <a:ext cx="2909360" cy="3708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  <a:ea typeface="Calibri" pitchFamily="34" charset="0"/>
                <a:cs typeface="Arial" pitchFamily="34" charset="0"/>
              </a:rPr>
              <a:t>What are they?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77E7CA1-B891-484F-A326-40837EC385B9}"/>
              </a:ext>
            </a:extLst>
          </p:cNvPr>
          <p:cNvSpPr txBox="1"/>
          <p:nvPr/>
        </p:nvSpPr>
        <p:spPr>
          <a:xfrm>
            <a:off x="697439" y="665687"/>
            <a:ext cx="58477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45EAA"/>
                </a:solidFill>
                <a:effectLst/>
                <a:uLnTx/>
                <a:uFillTx/>
                <a:latin typeface="Aptos" panose="020B0004020202020204" pitchFamily="34" charset="0"/>
              </a:rPr>
              <a:t>Certified Local Government Grants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5FFAC8D-6A73-BF5C-B9B4-DB251DA0FC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1910" y="4133132"/>
            <a:ext cx="1652297" cy="334171"/>
          </a:xfrm>
          <a:prstGeom prst="rect">
            <a:avLst/>
          </a:prstGeom>
          <a:solidFill>
            <a:srgbClr val="0180BF"/>
          </a:soli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ptos" panose="020B00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C61C43-F74D-B98E-E9CB-7FFDA2637E9A}"/>
              </a:ext>
            </a:extLst>
          </p:cNvPr>
          <p:cNvSpPr txBox="1"/>
          <p:nvPr/>
        </p:nvSpPr>
        <p:spPr>
          <a:xfrm>
            <a:off x="814291" y="4549293"/>
            <a:ext cx="5033055" cy="1222835"/>
          </a:xfrm>
          <a:prstGeom prst="rect">
            <a:avLst/>
          </a:prstGeom>
          <a:noFill/>
        </p:spPr>
        <p:txBody>
          <a:bodyPr wrap="square" numCol="1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500" dirty="0">
                <a:solidFill>
                  <a:schemeClr val="tx2"/>
                </a:solidFill>
                <a:latin typeface="Aptos" panose="020B0004020202020204" pitchFamily="34" charset="0"/>
                <a:ea typeface="Calibri" pitchFamily="34" charset="0"/>
                <a:cs typeface="Arial" pitchFamily="34" charset="0"/>
              </a:rPr>
              <a:t>Communities that participate in the CLG program     CLG = the local unit of government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500" dirty="0">
                <a:solidFill>
                  <a:schemeClr val="tx2"/>
                </a:solidFill>
                <a:latin typeface="Aptos" panose="020B0004020202020204" pitchFamily="34" charset="0"/>
                <a:ea typeface="Calibri" pitchFamily="34" charset="0"/>
                <a:cs typeface="Arial" pitchFamily="34" charset="0"/>
              </a:rPr>
              <a:t>CLGs may also elect to partner with a non-profit organization or other public entity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D28B07-0EAA-054B-B779-4F798B2D4B5E}"/>
              </a:ext>
            </a:extLst>
          </p:cNvPr>
          <p:cNvSpPr txBox="1"/>
          <p:nvPr/>
        </p:nvSpPr>
        <p:spPr>
          <a:xfrm>
            <a:off x="850272" y="4102611"/>
            <a:ext cx="1652296" cy="3708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  <a:ea typeface="Calibri" pitchFamily="34" charset="0"/>
                <a:cs typeface="Arial" pitchFamily="34" charset="0"/>
              </a:rPr>
              <a:t>Who is eligible?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A4A078A-081A-F989-2CCB-D472D27B2C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999" y="779993"/>
            <a:ext cx="6169819" cy="5698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0872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>
            <a:extLst>
              <a:ext uri="{FF2B5EF4-FFF2-40B4-BE49-F238E27FC236}">
                <a16:creationId xmlns:a16="http://schemas.microsoft.com/office/drawing/2014/main" id="{B1355394-6146-4346-BB30-793B6CB5B0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821" y="1225289"/>
            <a:ext cx="6076031" cy="5229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1" fontAlgn="base" latinLnBrk="0" hangingPunct="1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971550" algn="l"/>
              </a:tabLst>
              <a:defRPr/>
            </a:pPr>
            <a:r>
              <a:rPr lang="en-US" sz="1500" b="1" dirty="0">
                <a:solidFill>
                  <a:srgbClr val="404040"/>
                </a:solidFill>
                <a:latin typeface="Aptos" panose="020B0004020202020204" pitchFamily="34" charset="0"/>
                <a:ea typeface="Calibri" pitchFamily="34" charset="0"/>
                <a:cs typeface="Arial" pitchFamily="34" charset="0"/>
              </a:rPr>
              <a:t>The Basics</a:t>
            </a:r>
          </a:p>
          <a:p>
            <a:pPr marR="0" lvl="0" algn="l" defTabSz="914400" rtl="0" eaLnBrk="1" fontAlgn="base" latinLnBrk="0" hangingPunct="1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971550" algn="l"/>
              </a:tabLst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ptos" panose="020B0004020202020204" pitchFamily="34" charset="0"/>
              <a:ea typeface="Calibri" pitchFamily="34" charset="0"/>
              <a:cs typeface="Arial" pitchFamily="34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971550" algn="l"/>
              </a:tabLst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ptos" panose="020B0004020202020204" pitchFamily="34" charset="0"/>
                <a:ea typeface="Calibri" pitchFamily="34" charset="0"/>
                <a:cs typeface="Arial" pitchFamily="34" charset="0"/>
              </a:rPr>
              <a:t>Reimbursable grant program</a:t>
            </a:r>
          </a:p>
          <a:p>
            <a:pPr marL="285750" marR="0" lvl="0" indent="-285750" algn="l" defTabSz="914400" rtl="0" eaLnBrk="1" fontAlgn="base" latinLnBrk="0" hangingPunct="1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971550" algn="l"/>
              </a:tabLst>
              <a:defRPr/>
            </a:pPr>
            <a:endParaRPr lang="en-US" sz="1500" dirty="0">
              <a:solidFill>
                <a:srgbClr val="404040"/>
              </a:solidFill>
              <a:latin typeface="Aptos" panose="020B0004020202020204" pitchFamily="34" charset="0"/>
              <a:ea typeface="Calibri" pitchFamily="34" charset="0"/>
              <a:cs typeface="Arial" pitchFamily="34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971550" algn="l"/>
              </a:tabLst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ptos" panose="020B0004020202020204" pitchFamily="34" charset="0"/>
                <a:ea typeface="Calibri" pitchFamily="34" charset="0"/>
                <a:cs typeface="Arial" pitchFamily="34" charset="0"/>
              </a:rPr>
              <a:t>Competitive application process, through which SHPO solicits projects from eligible applicants</a:t>
            </a:r>
            <a:r>
              <a:rPr lang="en-US" sz="1500" dirty="0">
                <a:solidFill>
                  <a:srgbClr val="404040"/>
                </a:solidFill>
                <a:latin typeface="Aptos" panose="020B0004020202020204" pitchFamily="34" charset="0"/>
                <a:ea typeface="Calibri" pitchFamily="34" charset="0"/>
                <a:cs typeface="Arial" pitchFamily="34" charset="0"/>
              </a:rPr>
              <a:t>.</a:t>
            </a:r>
          </a:p>
          <a:p>
            <a:pPr marL="285750" marR="0" lvl="0" indent="-285750" algn="l" defTabSz="914400" rtl="0" eaLnBrk="1" fontAlgn="base" latinLnBrk="0" hangingPunct="1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971550" algn="l"/>
              </a:tabLst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ptos" panose="020B0004020202020204" pitchFamily="34" charset="0"/>
              <a:ea typeface="Calibri" pitchFamily="34" charset="0"/>
              <a:cs typeface="Arial" pitchFamily="34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971550" algn="l"/>
              </a:tabLst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ptos" panose="020B0004020202020204" pitchFamily="34" charset="0"/>
                <a:ea typeface="Calibri" pitchFamily="34" charset="0"/>
                <a:cs typeface="Arial" pitchFamily="34" charset="0"/>
              </a:rPr>
              <a:t>Application round opens in October and closes the following February.</a:t>
            </a:r>
          </a:p>
          <a:p>
            <a:pPr marL="285750" marR="0" lvl="0" indent="-285750" algn="l" defTabSz="914400" rtl="0" eaLnBrk="1" fontAlgn="base" latinLnBrk="0" hangingPunct="1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971550" algn="l"/>
              </a:tabLst>
              <a:defRPr/>
            </a:pPr>
            <a:endParaRPr lang="en-US" sz="1500" dirty="0">
              <a:solidFill>
                <a:srgbClr val="404040"/>
              </a:solidFill>
              <a:latin typeface="Aptos" panose="020B0004020202020204" pitchFamily="34" charset="0"/>
              <a:ea typeface="Calibri" pitchFamily="34" charset="0"/>
              <a:cs typeface="Arial" pitchFamily="34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971550" algn="l"/>
              </a:tabLst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ptos" panose="020B0004020202020204" pitchFamily="34" charset="0"/>
                <a:ea typeface="Calibri" pitchFamily="34" charset="0"/>
                <a:cs typeface="Arial" pitchFamily="34" charset="0"/>
              </a:rPr>
              <a:t>Funds may be used for two categories of projects:</a:t>
            </a: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sz="1500" dirty="0">
                <a:solidFill>
                  <a:srgbClr val="404040"/>
                </a:solidFill>
                <a:latin typeface="Aptos" panose="020B0004020202020204" pitchFamily="34" charset="0"/>
                <a:ea typeface="Calibri" pitchFamily="34" charset="0"/>
                <a:cs typeface="Arial" pitchFamily="34" charset="0"/>
              </a:rPr>
              <a:t>Planning, Documentation, and Education Projects</a:t>
            </a: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sz="1500" dirty="0">
                <a:solidFill>
                  <a:srgbClr val="404040"/>
                </a:solidFill>
                <a:latin typeface="Aptos" panose="020B0004020202020204" pitchFamily="34" charset="0"/>
                <a:ea typeface="Calibri" pitchFamily="34" charset="0"/>
                <a:cs typeface="Arial" pitchFamily="34" charset="0"/>
              </a:rPr>
              <a:t>Pre-Development and Development Projects</a:t>
            </a:r>
          </a:p>
          <a:p>
            <a:pPr lvl="1">
              <a:lnSpc>
                <a:spcPct val="120000"/>
              </a:lnSpc>
              <a:defRPr/>
            </a:pPr>
            <a:endParaRPr lang="en-US" sz="1500" dirty="0">
              <a:solidFill>
                <a:srgbClr val="404040"/>
              </a:solidFill>
              <a:latin typeface="Aptos" panose="020B0004020202020204" pitchFamily="34" charset="0"/>
              <a:ea typeface="Calibri" pitchFamily="34" charset="0"/>
              <a:cs typeface="Arial" pitchFamily="34" charset="0"/>
            </a:endParaRPr>
          </a:p>
          <a:p>
            <a:pPr marL="285750" lvl="2" indent="-28575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ptos" panose="020B0004020202020204" pitchFamily="34" charset="0"/>
                <a:ea typeface="Calibri" pitchFamily="34" charset="0"/>
                <a:cs typeface="Arial" pitchFamily="34" charset="0"/>
              </a:rPr>
              <a:t>Minimum: $2,500   |    Maximum: $75,000</a:t>
            </a:r>
          </a:p>
          <a:p>
            <a:pPr marL="285750" lvl="2" indent="-28575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ptos" panose="020B0004020202020204" pitchFamily="34" charset="0"/>
              <a:ea typeface="Calibri" pitchFamily="34" charset="0"/>
              <a:cs typeface="Arial" pitchFamily="34" charset="0"/>
            </a:endParaRPr>
          </a:p>
          <a:p>
            <a:pPr marL="285750" lvl="2" indent="-28575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ptos" panose="020B0004020202020204" pitchFamily="34" charset="0"/>
                <a:ea typeface="Calibri" pitchFamily="34" charset="0"/>
                <a:cs typeface="Arial" pitchFamily="34" charset="0"/>
              </a:rPr>
              <a:t>Match requirements vary from year to year (currently $0)</a:t>
            </a:r>
          </a:p>
          <a:p>
            <a:pPr marL="1200150" lvl="2" indent="-28575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endParaRPr lang="en-US" sz="1600" dirty="0">
              <a:solidFill>
                <a:srgbClr val="404040"/>
              </a:solidFill>
              <a:latin typeface="Aptos" panose="020B0004020202020204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71550" algn="l"/>
              </a:tabLst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ptos" panose="020B0004020202020204" pitchFamily="34" charset="0"/>
              <a:ea typeface="Calibri" pitchFamily="34" charset="0"/>
              <a:cs typeface="Arial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A7CF01-EA2A-65A3-E8E2-D7A41566A590}"/>
              </a:ext>
            </a:extLst>
          </p:cNvPr>
          <p:cNvSpPr txBox="1"/>
          <p:nvPr/>
        </p:nvSpPr>
        <p:spPr>
          <a:xfrm>
            <a:off x="632821" y="521500"/>
            <a:ext cx="83565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45EAA"/>
                </a:solidFill>
                <a:effectLst/>
                <a:uLnTx/>
                <a:uFillTx/>
                <a:latin typeface="Aptos" panose="020B0004020202020204" pitchFamily="34" charset="0"/>
              </a:rPr>
              <a:t>CLG Grant Program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C531B1-6997-09EB-877A-507E590E5E6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892" b="1"/>
          <a:stretch/>
        </p:blipFill>
        <p:spPr>
          <a:xfrm>
            <a:off x="6953103" y="957084"/>
            <a:ext cx="4311026" cy="2608393"/>
          </a:xfrm>
          <a:prstGeom prst="rect">
            <a:avLst/>
          </a:prstGeom>
        </p:spPr>
      </p:pic>
      <p:pic>
        <p:nvPicPr>
          <p:cNvPr id="5" name="Content Placeholder 11">
            <a:extLst>
              <a:ext uri="{FF2B5EF4-FFF2-40B4-BE49-F238E27FC236}">
                <a16:creationId xmlns:a16="http://schemas.microsoft.com/office/drawing/2014/main" id="{2B3F27FC-A80B-80C3-03D5-FFA9C897DFD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434" r="7280" b="-3"/>
          <a:stretch/>
        </p:blipFill>
        <p:spPr>
          <a:xfrm>
            <a:off x="8686133" y="2894688"/>
            <a:ext cx="2873088" cy="31556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2BF827-9046-1E3C-66C6-EAB5AFC5264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66901">
            <a:off x="6760450" y="3356472"/>
            <a:ext cx="2129343" cy="15953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517508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63C0244-E854-41B0-97E8-E6878BF9B1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291" y="2395865"/>
            <a:ext cx="3002797" cy="334171"/>
          </a:xfrm>
          <a:prstGeom prst="rect">
            <a:avLst/>
          </a:prstGeom>
          <a:solidFill>
            <a:srgbClr val="0180BF"/>
          </a:soli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B17B7C-5213-4B6D-A9E4-D8CCDF24AAB1}"/>
              </a:ext>
            </a:extLst>
          </p:cNvPr>
          <p:cNvSpPr txBox="1"/>
          <p:nvPr/>
        </p:nvSpPr>
        <p:spPr>
          <a:xfrm>
            <a:off x="735724" y="2877639"/>
            <a:ext cx="5699800" cy="23237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7525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  <a:ea typeface="Calibri" pitchFamily="34" charset="0"/>
                <a:cs typeface="Arial" pitchFamily="34" charset="0"/>
              </a:rPr>
              <a:t>Planning and rehabilitation grants - $10,000 to $60,000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ptos" panose="020B0004020202020204" pitchFamily="34" charset="0"/>
              <a:ea typeface="Calibri" pitchFamily="34" charset="0"/>
              <a:cs typeface="Arial" pitchFamily="34" charset="0"/>
            </a:endParaRPr>
          </a:p>
          <a:p>
            <a:pPr marL="517525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  <a:ea typeface="Calibri" pitchFamily="34" charset="0"/>
                <a:cs typeface="Arial" pitchFamily="34" charset="0"/>
              </a:rPr>
              <a:t>Historic preservation easement required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ptos" panose="020B0004020202020204" pitchFamily="34" charset="0"/>
              <a:ea typeface="Calibri" pitchFamily="34" charset="0"/>
              <a:cs typeface="Arial" pitchFamily="34" charset="0"/>
            </a:endParaRPr>
          </a:p>
          <a:p>
            <a:pPr marL="517525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  <a:ea typeface="Calibri" pitchFamily="34" charset="0"/>
                <a:cs typeface="Arial" pitchFamily="34" charset="0"/>
              </a:rPr>
              <a:t>Work must comply with the Secretary of the Interior’s Standards for Rehabilitation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ptos" panose="020B0004020202020204" pitchFamily="34" charset="0"/>
              <a:ea typeface="Calibri" pitchFamily="34" charset="0"/>
              <a:cs typeface="Arial" pitchFamily="34" charset="0"/>
            </a:endParaRPr>
          </a:p>
          <a:p>
            <a:pPr marL="517525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  <a:ea typeface="Calibri" pitchFamily="34" charset="0"/>
                <a:cs typeface="Arial" pitchFamily="34" charset="0"/>
              </a:rPr>
              <a:t>Reimbursement program</a:t>
            </a:r>
          </a:p>
          <a:p>
            <a:pPr marL="517525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  <a:ea typeface="Calibri" pitchFamily="34" charset="0"/>
                <a:cs typeface="Arial" pitchFamily="34" charset="0"/>
              </a:rPr>
              <a:t>Privately owned resources not eligible</a:t>
            </a:r>
          </a:p>
          <a:p>
            <a:pPr marL="517525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  <a:ea typeface="Calibri" pitchFamily="34" charset="0"/>
                <a:cs typeface="Arial" pitchFamily="34" charset="0"/>
              </a:rPr>
              <a:t>Project sign required</a:t>
            </a:r>
          </a:p>
          <a:p>
            <a:pPr marL="517525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  <a:ea typeface="Calibri" pitchFamily="34" charset="0"/>
                <a:cs typeface="Arial" pitchFamily="34" charset="0"/>
              </a:rPr>
              <a:t>Applications due end of November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D482BD-DA3A-4834-87AE-7C9197001F44}"/>
              </a:ext>
            </a:extLst>
          </p:cNvPr>
          <p:cNvSpPr txBox="1"/>
          <p:nvPr/>
        </p:nvSpPr>
        <p:spPr>
          <a:xfrm>
            <a:off x="697439" y="665687"/>
            <a:ext cx="473579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045EAA"/>
                </a:solidFill>
                <a:latin typeface="Aptos" panose="020B0004020202020204" pitchFamily="34" charset="0"/>
              </a:rPr>
              <a:t>Michigan Lighthouse Assistance Program Grants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45EAA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FFE68CD-0B92-417B-8ECC-DD93E6E222D9}"/>
              </a:ext>
            </a:extLst>
          </p:cNvPr>
          <p:cNvSpPr txBox="1"/>
          <p:nvPr/>
        </p:nvSpPr>
        <p:spPr>
          <a:xfrm>
            <a:off x="697439" y="1717846"/>
            <a:ext cx="54177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Aptos" panose="020B0004020202020204" pitchFamily="34" charset="0"/>
              </a:rPr>
              <a:t>Michigan has more lighthouses than any other state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Aptos" panose="020B0004020202020204" pitchFamily="34" charset="0"/>
              </a:rPr>
              <a:t>!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DF5327"/>
              </a:solidFill>
              <a:effectLst/>
              <a:uLnTx/>
              <a:uFillTx/>
              <a:latin typeface="Avenir Next LT Pro" panose="020B05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ACA965-76F0-4476-AD9E-DE8FCC6D87BA}"/>
              </a:ext>
            </a:extLst>
          </p:cNvPr>
          <p:cNvSpPr txBox="1"/>
          <p:nvPr/>
        </p:nvSpPr>
        <p:spPr>
          <a:xfrm>
            <a:off x="803604" y="2371853"/>
            <a:ext cx="3247401" cy="3708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  <a:ea typeface="Calibri" pitchFamily="34" charset="0"/>
                <a:cs typeface="Arial" pitchFamily="34" charset="0"/>
              </a:rPr>
              <a:t>Program and Eligibility Criteria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0B0004020202020204" pitchFamily="34" charset="0"/>
              <a:ea typeface="Calibri" pitchFamily="34" charset="0"/>
              <a:cs typeface="Arial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BDB0D9-CD90-4563-A191-56E213D89BB5}"/>
              </a:ext>
            </a:extLst>
          </p:cNvPr>
          <p:cNvSpPr txBox="1"/>
          <p:nvPr/>
        </p:nvSpPr>
        <p:spPr>
          <a:xfrm>
            <a:off x="843409" y="5319284"/>
            <a:ext cx="3815665" cy="3647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" panose="020B0504020202020204" pitchFamily="34" charset="0"/>
                <a:ea typeface="Calibri" pitchFamily="34" charset="0"/>
                <a:cs typeface="Arial" pitchFamily="34" charset="0"/>
              </a:rPr>
              <a:t>What Can You Do with the Survey?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3ACF24-56F7-A244-C300-8829BDE3C9DC}"/>
              </a:ext>
            </a:extLst>
          </p:cNvPr>
          <p:cNvSpPr txBox="1"/>
          <p:nvPr/>
        </p:nvSpPr>
        <p:spPr>
          <a:xfrm>
            <a:off x="928221" y="5525620"/>
            <a:ext cx="4589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ptos" panose="020B0004020202020204" pitchFamily="34" charset="0"/>
              </a:rPr>
              <a:t>www.Michigan.gov/saveourlights</a:t>
            </a:r>
          </a:p>
        </p:txBody>
      </p:sp>
      <p:pic>
        <p:nvPicPr>
          <p:cNvPr id="14" name="Picture 13" descr="A lighthouse on the beach&#10;&#10;Description automatically generated">
            <a:extLst>
              <a:ext uri="{FF2B5EF4-FFF2-40B4-BE49-F238E27FC236}">
                <a16:creationId xmlns:a16="http://schemas.microsoft.com/office/drawing/2014/main" id="{B48F9E94-C3D3-54D8-16B2-0CBB2FBDA9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7487557" y="1723704"/>
            <a:ext cx="5140153" cy="3855115"/>
          </a:xfrm>
          <a:prstGeom prst="rect">
            <a:avLst/>
          </a:prstGeom>
        </p:spPr>
      </p:pic>
      <p:pic>
        <p:nvPicPr>
          <p:cNvPr id="17" name="Picture 16" descr="A sign on a wooden wall&#10;&#10;Description automatically generated">
            <a:extLst>
              <a:ext uri="{FF2B5EF4-FFF2-40B4-BE49-F238E27FC236}">
                <a16:creationId xmlns:a16="http://schemas.microsoft.com/office/drawing/2014/main" id="{BC6232E5-4347-D517-2E21-FE62AE6883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208" b="16359"/>
          <a:stretch/>
        </p:blipFill>
        <p:spPr>
          <a:xfrm rot="21403873">
            <a:off x="6411347" y="1279239"/>
            <a:ext cx="3267835" cy="22332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 descr="A lighthouse with a red roof&#10;&#10;Description automatically generated">
            <a:extLst>
              <a:ext uri="{FF2B5EF4-FFF2-40B4-BE49-F238E27FC236}">
                <a16:creationId xmlns:a16="http://schemas.microsoft.com/office/drawing/2014/main" id="{69E846D2-9F15-2F66-516D-D4AFE1F6B4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264">
            <a:off x="6567299" y="3839599"/>
            <a:ext cx="2304128" cy="17280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543765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BCAD932-670D-80B9-04A5-9E567E7EE59F}"/>
              </a:ext>
            </a:extLst>
          </p:cNvPr>
          <p:cNvSpPr txBox="1"/>
          <p:nvPr/>
        </p:nvSpPr>
        <p:spPr>
          <a:xfrm>
            <a:off x="1668544" y="1536568"/>
            <a:ext cx="8672660" cy="3154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200" b="1" i="0" dirty="0">
                <a:solidFill>
                  <a:schemeClr val="accent1"/>
                </a:solidFill>
                <a:effectLst/>
              </a:rPr>
              <a:t>Helping Michigan municipalities navigate new state and federal funding opportunities</a:t>
            </a:r>
          </a:p>
          <a:p>
            <a:pPr algn="ctr"/>
            <a:r>
              <a:rPr lang="en-US" sz="2400" b="0" i="1" dirty="0">
                <a:effectLst/>
              </a:rPr>
              <a:t>Funding support provided by the Michigan Department of Labor and Economic Opportunity; </a:t>
            </a:r>
          </a:p>
          <a:p>
            <a:pPr algn="ctr"/>
            <a:r>
              <a:rPr lang="en-US" sz="2400" b="0" i="1" dirty="0">
                <a:effectLst/>
              </a:rPr>
              <a:t>the Michigan Municipal League (MML) team is available now to help communities understand and successfully pursue state and federal recovery and infrastructure funding.</a:t>
            </a:r>
            <a:endParaRPr lang="en-US" sz="3600" i="1" dirty="0"/>
          </a:p>
        </p:txBody>
      </p:sp>
    </p:spTree>
    <p:extLst>
      <p:ext uri="{BB962C8B-B14F-4D97-AF65-F5344CB8AC3E}">
        <p14:creationId xmlns:p14="http://schemas.microsoft.com/office/powerpoint/2010/main" val="38789851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CAD771FA-33A3-4E23-AF43-B22A60801E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88455"/>
            <a:ext cx="12192000" cy="6946455"/>
          </a:xfrm>
          <a:prstGeom prst="rect">
            <a:avLst/>
          </a:prstGeom>
          <a:solidFill>
            <a:srgbClr val="EBE9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 panose="020B0504020202020204" pitchFamily="34" charset="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C46FD9F5-5119-4B20-9E81-632BA6868F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88455"/>
            <a:ext cx="12192000" cy="6946455"/>
          </a:xfrm>
          <a:prstGeom prst="rect">
            <a:avLst/>
          </a:prstGeom>
          <a:blipFill dpi="0" rotWithShape="0">
            <a:blip r:embed="rId3">
              <a:alphaModFix amt="19000"/>
            </a:blip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 panose="020B05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1923E71-69BE-4F70-9F7B-204B2E24EB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291" y="3563798"/>
            <a:ext cx="1755173" cy="334171"/>
          </a:xfrm>
          <a:prstGeom prst="rect">
            <a:avLst/>
          </a:prstGeom>
          <a:solidFill>
            <a:srgbClr val="0180BF"/>
          </a:soli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ptos" panose="020B00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124CC24-1EAE-4245-BDE0-1067AEEA42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291" y="2132603"/>
            <a:ext cx="1435133" cy="334171"/>
          </a:xfrm>
          <a:prstGeom prst="rect">
            <a:avLst/>
          </a:prstGeom>
          <a:solidFill>
            <a:srgbClr val="0180BF"/>
          </a:soli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ptos" panose="020B00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135ABD2-06EE-498E-AB2F-F715344EDEDC}"/>
              </a:ext>
            </a:extLst>
          </p:cNvPr>
          <p:cNvSpPr txBox="1"/>
          <p:nvPr/>
        </p:nvSpPr>
        <p:spPr>
          <a:xfrm>
            <a:off x="678278" y="2590680"/>
            <a:ext cx="5277354" cy="8489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7525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  <a:ea typeface="Calibri" pitchFamily="34" charset="0"/>
                <a:cs typeface="Arial" pitchFamily="34" charset="0"/>
              </a:rPr>
              <a:t>$25 from each license plate and $10 from each renewal go into designated fund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ptos" panose="020B0004020202020204" pitchFamily="34" charset="0"/>
              <a:ea typeface="Calibri" pitchFamily="34" charset="0"/>
              <a:cs typeface="Arial" pitchFamily="34" charset="0"/>
            </a:endParaRPr>
          </a:p>
          <a:p>
            <a:pPr marL="517525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  <a:ea typeface="Calibri" pitchFamily="34" charset="0"/>
                <a:cs typeface="Arial" pitchFamily="34" charset="0"/>
              </a:rPr>
              <a:t>Approximately $110,000 raised annually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ptos" panose="020B0004020202020204" pitchFamily="34" charset="0"/>
              <a:ea typeface="Calibri" pitchFamily="34" charset="0"/>
              <a:cs typeface="Arial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1E12928-4D4C-4110-8351-EC6668C08FB4}"/>
              </a:ext>
            </a:extLst>
          </p:cNvPr>
          <p:cNvSpPr txBox="1"/>
          <p:nvPr/>
        </p:nvSpPr>
        <p:spPr>
          <a:xfrm>
            <a:off x="697439" y="665687"/>
            <a:ext cx="87112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045EAA"/>
                </a:solidFill>
                <a:latin typeface="Aptos" panose="020B0004020202020204" pitchFamily="34" charset="0"/>
              </a:rPr>
              <a:t>Save Our Lights License Plate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45EAA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E358AE7-B490-42DB-A52E-198052C49319}"/>
              </a:ext>
            </a:extLst>
          </p:cNvPr>
          <p:cNvSpPr txBox="1"/>
          <p:nvPr/>
        </p:nvSpPr>
        <p:spPr>
          <a:xfrm>
            <a:off x="697439" y="1357308"/>
            <a:ext cx="54177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Aptos" panose="020B0004020202020204" pitchFamily="34" charset="0"/>
              </a:rPr>
              <a:t>Over $2.7 million in grants awarded since 2000!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DF5327"/>
              </a:solidFill>
              <a:effectLst/>
              <a:uLnTx/>
              <a:uFillTx/>
              <a:latin typeface="Avenir Next LT Pro" panose="020B05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C0ACB0-EF56-4492-8973-5D5014F1CBCC}"/>
              </a:ext>
            </a:extLst>
          </p:cNvPr>
          <p:cNvSpPr txBox="1"/>
          <p:nvPr/>
        </p:nvSpPr>
        <p:spPr>
          <a:xfrm>
            <a:off x="803605" y="2102340"/>
            <a:ext cx="1674420" cy="3708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  <a:ea typeface="Calibri" pitchFamily="34" charset="0"/>
                <a:cs typeface="Arial" pitchFamily="34" charset="0"/>
              </a:rPr>
              <a:t>Fundraising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0B0004020202020204" pitchFamily="34" charset="0"/>
              <a:ea typeface="Calibri" pitchFamily="34" charset="0"/>
              <a:cs typeface="Arial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3E125D4-505F-4897-865C-497A854137CF}"/>
              </a:ext>
            </a:extLst>
          </p:cNvPr>
          <p:cNvSpPr txBox="1"/>
          <p:nvPr/>
        </p:nvSpPr>
        <p:spPr>
          <a:xfrm>
            <a:off x="790959" y="3533254"/>
            <a:ext cx="1687066" cy="3708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  <a:ea typeface="Calibri" pitchFamily="34" charset="0"/>
                <a:cs typeface="Arial" pitchFamily="34" charset="0"/>
              </a:rPr>
              <a:t>Total Investment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0B0004020202020204" pitchFamily="34" charset="0"/>
              <a:ea typeface="Calibri" pitchFamily="34" charset="0"/>
              <a:cs typeface="Arial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7E98CDA-0E47-41A8-8B08-45000D42CA04}"/>
              </a:ext>
            </a:extLst>
          </p:cNvPr>
          <p:cNvSpPr txBox="1"/>
          <p:nvPr/>
        </p:nvSpPr>
        <p:spPr>
          <a:xfrm>
            <a:off x="683037" y="4023230"/>
            <a:ext cx="5277354" cy="17979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7525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  <a:ea typeface="Calibri" pitchFamily="34" charset="0"/>
                <a:cs typeface="Arial" pitchFamily="34" charset="0"/>
              </a:rPr>
              <a:t>With required match, over $4 million total invested</a:t>
            </a:r>
          </a:p>
          <a:p>
            <a:pPr marL="517525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  <a:ea typeface="Calibri" pitchFamily="34" charset="0"/>
                <a:cs typeface="Arial" pitchFamily="34" charset="0"/>
              </a:rPr>
              <a:t>Local funding, volunteer hours, etc.</a:t>
            </a:r>
          </a:p>
          <a:p>
            <a:pPr marL="517525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  <a:ea typeface="Calibri" pitchFamily="34" charset="0"/>
                <a:cs typeface="Arial" pitchFamily="34" charset="0"/>
              </a:rPr>
              <a:t>Tourism $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ptos" panose="020B0004020202020204" pitchFamily="34" charset="0"/>
              <a:ea typeface="Calibri" pitchFamily="34" charset="0"/>
              <a:cs typeface="Arial" pitchFamily="34" charset="0"/>
            </a:endParaRPr>
          </a:p>
          <a:p>
            <a:pPr marL="23177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ptos" panose="020B0004020202020204" pitchFamily="34" charset="0"/>
              <a:ea typeface="Calibri" pitchFamily="34" charset="0"/>
              <a:cs typeface="Arial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Aptos" panose="020B0004020202020204" pitchFamily="34" charset="0"/>
              <a:ea typeface="Calibri" pitchFamily="34" charset="0"/>
              <a:cs typeface="Arial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pic>
        <p:nvPicPr>
          <p:cNvPr id="2" name="Picture 1" descr="A group of people standing on a fence with a sign on it&#10;&#10;Description automatically generated with low confidence">
            <a:extLst>
              <a:ext uri="{FF2B5EF4-FFF2-40B4-BE49-F238E27FC236}">
                <a16:creationId xmlns:a16="http://schemas.microsoft.com/office/drawing/2014/main" id="{55741F1A-FEA1-30DD-8735-34D148705F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4011" y="770332"/>
            <a:ext cx="5424403" cy="4068303"/>
          </a:xfrm>
          <a:prstGeom prst="rect">
            <a:avLst/>
          </a:prstGeom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CB6DEC-2BE3-E0DA-D74C-D39564723DDB}"/>
              </a:ext>
            </a:extLst>
          </p:cNvPr>
          <p:cNvSpPr txBox="1"/>
          <p:nvPr/>
        </p:nvSpPr>
        <p:spPr>
          <a:xfrm>
            <a:off x="928221" y="5525620"/>
            <a:ext cx="4589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rPr>
              <a:t>www.Michigan.gov/saveourlights</a:t>
            </a:r>
          </a:p>
        </p:txBody>
      </p:sp>
      <p:pic>
        <p:nvPicPr>
          <p:cNvPr id="8" name="Picture 7" descr="A license plate with blue letters and numbers&#10;&#10;Description automatically generated">
            <a:extLst>
              <a:ext uri="{FF2B5EF4-FFF2-40B4-BE49-F238E27FC236}">
                <a16:creationId xmlns:a16="http://schemas.microsoft.com/office/drawing/2014/main" id="{CCA8A301-6C74-F9CE-7D85-4A42094218B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50056">
            <a:off x="4859426" y="4473327"/>
            <a:ext cx="3841681" cy="2068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0678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63C0244-E854-41B0-97E8-E6878BF9B1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291" y="1896205"/>
            <a:ext cx="1233965" cy="334171"/>
          </a:xfrm>
          <a:prstGeom prst="rect">
            <a:avLst/>
          </a:prstGeom>
          <a:solidFill>
            <a:srgbClr val="0180BF"/>
          </a:soli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B17B7C-5213-4B6D-A9E4-D8CCDF24AAB1}"/>
              </a:ext>
            </a:extLst>
          </p:cNvPr>
          <p:cNvSpPr txBox="1"/>
          <p:nvPr/>
        </p:nvSpPr>
        <p:spPr>
          <a:xfrm>
            <a:off x="735724" y="2370305"/>
            <a:ext cx="5812560" cy="12080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7525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ea typeface="Calibri" pitchFamily="34" charset="0"/>
                <a:cs typeface="Arial" pitchFamily="34" charset="0"/>
              </a:rPr>
              <a:t>Not competitive, capped or allocated</a:t>
            </a:r>
          </a:p>
          <a:p>
            <a:pPr marL="517525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ea typeface="Calibri" pitchFamily="34" charset="0"/>
                <a:cs typeface="Arial" pitchFamily="34" charset="0"/>
              </a:rPr>
              <a:t>Can be combined with other credits (LIHTC, New Markets)</a:t>
            </a:r>
          </a:p>
          <a:p>
            <a:pPr marL="517525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ea typeface="Calibri" pitchFamily="34" charset="0"/>
                <a:cs typeface="Arial" pitchFamily="34" charset="0"/>
              </a:rPr>
              <a:t>May be used more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  <a:ea typeface="Calibri" pitchFamily="34" charset="0"/>
                <a:cs typeface="Arial" pitchFamily="34" charset="0"/>
              </a:rPr>
              <a:t>tha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0"/>
                <a:ea typeface="Calibri" pitchFamily="34" charset="0"/>
                <a:cs typeface="Arial" pitchFamily="34" charset="0"/>
              </a:rPr>
              <a:t>n once at the same property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venir Next LT Pro" panose="020B0504020202020204" pitchFamily="34" charset="0"/>
              <a:ea typeface="Calibri" pitchFamily="34" charset="0"/>
              <a:cs typeface="Arial" pitchFamily="34" charset="0"/>
            </a:endParaRPr>
          </a:p>
          <a:p>
            <a:pPr marL="517525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0"/>
                <a:ea typeface="Calibri" pitchFamily="34" charset="0"/>
                <a:cs typeface="Arial" pitchFamily="34" charset="0"/>
              </a:rPr>
              <a:t>May be used by the same owner more than once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D482BD-DA3A-4834-87AE-7C9197001F44}"/>
              </a:ext>
            </a:extLst>
          </p:cNvPr>
          <p:cNvSpPr txBox="1"/>
          <p:nvPr/>
        </p:nvSpPr>
        <p:spPr>
          <a:xfrm>
            <a:off x="697438" y="665687"/>
            <a:ext cx="5541315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45EAA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Federal Historic Tax Credit Program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FFE68CD-0B92-417B-8ECC-DD93E6E222D9}"/>
              </a:ext>
            </a:extLst>
          </p:cNvPr>
          <p:cNvSpPr txBox="1"/>
          <p:nvPr/>
        </p:nvSpPr>
        <p:spPr>
          <a:xfrm>
            <a:off x="697439" y="1310804"/>
            <a:ext cx="541772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</a:rPr>
              <a:t>20% 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Avenir Next LT Pro" panose="020B0504020202020204" pitchFamily="34" charset="0"/>
              </a:rPr>
              <a:t>Rehabilitation Tax Credit for Historic Properties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ACA965-76F0-4476-AD9E-DE8FCC6D87BA}"/>
              </a:ext>
            </a:extLst>
          </p:cNvPr>
          <p:cNvSpPr txBox="1"/>
          <p:nvPr/>
        </p:nvSpPr>
        <p:spPr>
          <a:xfrm>
            <a:off x="843410" y="1868374"/>
            <a:ext cx="1517826" cy="3647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chemeClr val="bg1"/>
                </a:solidFill>
                <a:latin typeface="Avenir Next LT Pro" panose="020B0504020202020204" pitchFamily="34" charset="0"/>
                <a:ea typeface="Calibri" pitchFamily="34" charset="0"/>
                <a:cs typeface="Arial" pitchFamily="34" charset="0"/>
              </a:rPr>
              <a:t>Program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venir Next LT Pro" panose="020B0504020202020204" pitchFamily="34" charset="0"/>
              <a:ea typeface="Calibri" pitchFamily="34" charset="0"/>
              <a:cs typeface="Arial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BDB0D9-CD90-4563-A191-56E213D89BB5}"/>
              </a:ext>
            </a:extLst>
          </p:cNvPr>
          <p:cNvSpPr txBox="1"/>
          <p:nvPr/>
        </p:nvSpPr>
        <p:spPr>
          <a:xfrm>
            <a:off x="843409" y="5319284"/>
            <a:ext cx="3815665" cy="3647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" panose="020B0504020202020204" pitchFamily="34" charset="0"/>
                <a:ea typeface="Calibri" pitchFamily="34" charset="0"/>
                <a:cs typeface="Arial" pitchFamily="34" charset="0"/>
              </a:rPr>
              <a:t>What Can You Do with the Survey?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85C4E4-323B-785E-2854-8F2EC55A05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291" y="3751385"/>
            <a:ext cx="1928909" cy="334171"/>
          </a:xfrm>
          <a:prstGeom prst="rect">
            <a:avLst/>
          </a:prstGeom>
          <a:solidFill>
            <a:srgbClr val="0180BF"/>
          </a:soli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77E957-5985-2629-9662-CD59ED67DEC7}"/>
              </a:ext>
            </a:extLst>
          </p:cNvPr>
          <p:cNvSpPr txBox="1"/>
          <p:nvPr/>
        </p:nvSpPr>
        <p:spPr>
          <a:xfrm>
            <a:off x="814292" y="3715544"/>
            <a:ext cx="2044656" cy="3647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chemeClr val="bg1"/>
                </a:solidFill>
                <a:latin typeface="Avenir Next LT Pro" panose="020B0504020202020204" pitchFamily="34" charset="0"/>
                <a:ea typeface="Calibri" pitchFamily="34" charset="0"/>
                <a:cs typeface="Arial" pitchFamily="34" charset="0"/>
              </a:rPr>
              <a:t>Eligibility Criteria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venir Next LT Pro" panose="020B0504020202020204" pitchFamily="34" charset="0"/>
              <a:ea typeface="Calibri" pitchFamily="34" charset="0"/>
              <a:cs typeface="Arial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794EB4-0EEA-4C42-F295-3AA43E9DC177}"/>
              </a:ext>
            </a:extLst>
          </p:cNvPr>
          <p:cNvSpPr txBox="1"/>
          <p:nvPr/>
        </p:nvSpPr>
        <p:spPr>
          <a:xfrm>
            <a:off x="735724" y="4299275"/>
            <a:ext cx="6094070" cy="21313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7525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0"/>
                <a:ea typeface="Calibri" pitchFamily="34" charset="0"/>
                <a:cs typeface="Arial" pitchFamily="34" charset="0"/>
              </a:rPr>
              <a:t>Qualified rehabilitation expenditures must exceed the adjusted basis or $5,000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venir Next LT Pro" panose="020B0504020202020204" pitchFamily="34" charset="0"/>
              <a:ea typeface="Calibri" pitchFamily="34" charset="0"/>
              <a:cs typeface="Arial" pitchFamily="34" charset="0"/>
            </a:endParaRPr>
          </a:p>
          <a:p>
            <a:pPr marL="517525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0"/>
                <a:ea typeface="Calibri" pitchFamily="34" charset="0"/>
                <a:cs typeface="Arial" pitchFamily="34" charset="0"/>
              </a:rPr>
              <a:t>All project work must comply with </a:t>
            </a:r>
            <a:r>
              <a:rPr lang="en-US" sz="15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0"/>
                <a:ea typeface="Calibri" pitchFamily="34" charset="0"/>
                <a:cs typeface="Arial" pitchFamily="34" charset="0"/>
              </a:rPr>
              <a:t>The Secretary of the Interior’s Standards for Rehabilitation</a:t>
            </a:r>
            <a:endParaRPr kumimoji="0" lang="en-US" sz="1500" b="0" i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venir Next LT Pro" panose="020B0504020202020204" pitchFamily="34" charset="0"/>
              <a:ea typeface="Calibri" pitchFamily="34" charset="0"/>
              <a:cs typeface="Arial" pitchFamily="34" charset="0"/>
            </a:endParaRPr>
          </a:p>
          <a:p>
            <a:pPr marL="517525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0"/>
                <a:ea typeface="Calibri" pitchFamily="34" charset="0"/>
                <a:cs typeface="Arial" pitchFamily="34" charset="0"/>
              </a:rPr>
              <a:t>Depreciable end use (owner occupied residences do not qualify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venir Next LT Pro" panose="020B0504020202020204" pitchFamily="34" charset="0"/>
              <a:ea typeface="Calibri" pitchFamily="34" charset="0"/>
              <a:cs typeface="Arial" pitchFamily="34" charset="0"/>
            </a:endParaRPr>
          </a:p>
          <a:p>
            <a:pPr marL="517525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0"/>
                <a:ea typeface="Calibri" pitchFamily="34" charset="0"/>
                <a:cs typeface="Arial" pitchFamily="34" charset="0"/>
              </a:rPr>
              <a:t>Must be the owner or long-term lessee (residential 27.5 years, non-residential 39 years)</a:t>
            </a:r>
            <a:endParaRPr lang="en-US" sz="15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95C2D8-F077-71DB-FFA4-A727930B34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8404" y="424377"/>
            <a:ext cx="4160186" cy="27741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Owner of $100m The Mill in Vicksburg re-opens beloved Southwest ...">
            <a:extLst>
              <a:ext uri="{FF2B5EF4-FFF2-40B4-BE49-F238E27FC236}">
                <a16:creationId xmlns:a16="http://schemas.microsoft.com/office/drawing/2014/main" id="{41F543DF-F480-5C10-2837-7294DDEDC4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88404" y="3407823"/>
            <a:ext cx="4189304" cy="25734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40137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CAD771FA-33A3-4E23-AF43-B22A60801E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55692" y="-88455"/>
            <a:ext cx="12247692" cy="6946455"/>
          </a:xfrm>
          <a:prstGeom prst="rect">
            <a:avLst/>
          </a:prstGeom>
          <a:solidFill>
            <a:srgbClr val="EBE9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 panose="020B05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FF2B9B3-A546-4A43-9E1B-1D13B71AEF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291" y="3772722"/>
            <a:ext cx="2045867" cy="334171"/>
          </a:xfrm>
          <a:prstGeom prst="rect">
            <a:avLst/>
          </a:prstGeom>
          <a:solidFill>
            <a:srgbClr val="0180BF"/>
          </a:soli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FEB0CC8-0FC5-4CD0-B279-7508736249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291" y="1793461"/>
            <a:ext cx="2687861" cy="334171"/>
          </a:xfrm>
          <a:prstGeom prst="rect">
            <a:avLst/>
          </a:prstGeom>
          <a:solidFill>
            <a:srgbClr val="0180BF"/>
          </a:soli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1E12928-4D4C-4110-8351-EC6668C08FB4}"/>
              </a:ext>
            </a:extLst>
          </p:cNvPr>
          <p:cNvSpPr txBox="1"/>
          <p:nvPr/>
        </p:nvSpPr>
        <p:spPr>
          <a:xfrm>
            <a:off x="697439" y="665687"/>
            <a:ext cx="871125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45EAA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Federal Historic Tax Credit Program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E358AE7-B490-42DB-A52E-198052C49319}"/>
              </a:ext>
            </a:extLst>
          </p:cNvPr>
          <p:cNvSpPr txBox="1"/>
          <p:nvPr/>
        </p:nvSpPr>
        <p:spPr>
          <a:xfrm>
            <a:off x="697439" y="1260462"/>
            <a:ext cx="541772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Avenir Next LT Pro" panose="020B0504020202020204" pitchFamily="34" charset="0"/>
              </a:rPr>
              <a:t>20% Rehabilitation Tax Credit for Historic Properties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Avenir Next LT Pro" panose="020B05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B1D71C-CCF5-4E7D-9C50-78C050EC6ACB}"/>
              </a:ext>
            </a:extLst>
          </p:cNvPr>
          <p:cNvSpPr txBox="1"/>
          <p:nvPr/>
        </p:nvSpPr>
        <p:spPr>
          <a:xfrm>
            <a:off x="678278" y="2237765"/>
            <a:ext cx="5930866" cy="13747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7525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  <a:ea typeface="Calibri" pitchFamily="34" charset="0"/>
                <a:cs typeface="Arial" pitchFamily="34" charset="0"/>
              </a:rPr>
              <a:t>Individually listed in the National Register of Historic Places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ptos" panose="020B0004020202020204" pitchFamily="34" charset="0"/>
              <a:ea typeface="Calibri" pitchFamily="34" charset="0"/>
              <a:cs typeface="Arial" pitchFamily="34" charset="0"/>
            </a:endParaRPr>
          </a:p>
          <a:p>
            <a:pPr marL="517525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  <a:ea typeface="Calibri" pitchFamily="34" charset="0"/>
                <a:cs typeface="Arial" pitchFamily="34" charset="0"/>
              </a:rPr>
              <a:t>Contributes to a district listed in the National Register of Historic Places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ptos" panose="020B0004020202020204" pitchFamily="34" charset="0"/>
              <a:ea typeface="Calibri" pitchFamily="34" charset="0"/>
              <a:cs typeface="Arial" pitchFamily="34" charset="0"/>
            </a:endParaRPr>
          </a:p>
          <a:p>
            <a:pPr marL="517525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  <a:cs typeface="Arial" pitchFamily="34" charset="0"/>
              </a:rPr>
              <a:t>Contributes to a National Park Service certified local historic district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BC4EF91-319C-4830-9901-B58F9B993A3A}"/>
              </a:ext>
            </a:extLst>
          </p:cNvPr>
          <p:cNvSpPr txBox="1"/>
          <p:nvPr/>
        </p:nvSpPr>
        <p:spPr>
          <a:xfrm>
            <a:off x="790958" y="1762224"/>
            <a:ext cx="2889791" cy="3708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  <a:ea typeface="Calibri" pitchFamily="34" charset="0"/>
                <a:cs typeface="Arial" pitchFamily="34" charset="0"/>
              </a:rPr>
              <a:t>Certified Historic Structure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  <a:ea typeface="Calibri" pitchFamily="34" charset="0"/>
                <a:cs typeface="Arial" pitchFamily="34" charset="0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CACA8AE-B52D-4FEB-8E00-645722800334}"/>
              </a:ext>
            </a:extLst>
          </p:cNvPr>
          <p:cNvSpPr txBox="1"/>
          <p:nvPr/>
        </p:nvSpPr>
        <p:spPr>
          <a:xfrm>
            <a:off x="790959" y="3717234"/>
            <a:ext cx="1778621" cy="3708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  <a:ea typeface="Calibri" pitchFamily="34" charset="0"/>
                <a:cs typeface="Arial" pitchFamily="34" charset="0"/>
              </a:rPr>
              <a:t>Eligible Costs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0B0004020202020204" pitchFamily="34" charset="0"/>
              <a:ea typeface="Calibri" pitchFamily="34" charset="0"/>
              <a:cs typeface="Arial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DFB15F0-274F-414B-87BD-2291A7EE3774}"/>
              </a:ext>
            </a:extLst>
          </p:cNvPr>
          <p:cNvSpPr txBox="1"/>
          <p:nvPr/>
        </p:nvSpPr>
        <p:spPr>
          <a:xfrm>
            <a:off x="683037" y="4155858"/>
            <a:ext cx="5277354" cy="1143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7525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ptos" panose="020B0004020202020204" pitchFamily="34" charset="0"/>
                <a:ea typeface="Calibri" pitchFamily="34" charset="0"/>
                <a:cs typeface="Arial" pitchFamily="34" charset="0"/>
              </a:rPr>
              <a:t>Capital costs (mechanical, plumbing, roof, bathrooms)</a:t>
            </a:r>
          </a:p>
          <a:p>
            <a:pPr marL="517525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  <a:ea typeface="Calibri" pitchFamily="34" charset="0"/>
                <a:cs typeface="Arial" pitchFamily="34" charset="0"/>
              </a:rPr>
              <a:t>Soft costs (professional fees, developer fees, permit fees)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Aptos" panose="020B0004020202020204" pitchFamily="34" charset="0"/>
              <a:ea typeface="Calibri" pitchFamily="34" charset="0"/>
              <a:cs typeface="Arial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5D7C5E4-83E2-64C2-C5A9-CC3C0E642F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958" y="5148696"/>
            <a:ext cx="2045867" cy="334171"/>
          </a:xfrm>
          <a:prstGeom prst="rect">
            <a:avLst/>
          </a:prstGeom>
          <a:solidFill>
            <a:srgbClr val="0180BF"/>
          </a:soli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D47BE82-34F8-6C71-94F4-6C9DBDA5535D}"/>
              </a:ext>
            </a:extLst>
          </p:cNvPr>
          <p:cNvSpPr txBox="1"/>
          <p:nvPr/>
        </p:nvSpPr>
        <p:spPr>
          <a:xfrm>
            <a:off x="814291" y="5118152"/>
            <a:ext cx="1755289" cy="3708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  <a:ea typeface="Calibri" pitchFamily="34" charset="0"/>
                <a:cs typeface="Arial" pitchFamily="34" charset="0"/>
              </a:rPr>
              <a:t>Ineligible Costs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0B0004020202020204" pitchFamily="34" charset="0"/>
              <a:ea typeface="Calibri" pitchFamily="34" charset="0"/>
              <a:cs typeface="Arial" pitchFamily="34" charset="0"/>
            </a:endParaRPr>
          </a:p>
        </p:txBody>
      </p:sp>
      <p:pic>
        <p:nvPicPr>
          <p:cNvPr id="12" name="Picture 11" descr="A picture containing sky, building, outdoor, tall&#10;&#10;Description automatically generated">
            <a:extLst>
              <a:ext uri="{FF2B5EF4-FFF2-40B4-BE49-F238E27FC236}">
                <a16:creationId xmlns:a16="http://schemas.microsoft.com/office/drawing/2014/main" id="{C22C51D9-7257-DC61-2A05-54F6AD8123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670" r="3783"/>
          <a:stretch/>
        </p:blipFill>
        <p:spPr>
          <a:xfrm>
            <a:off x="7247447" y="3400981"/>
            <a:ext cx="4101241" cy="3090729"/>
          </a:xfrm>
          <a:prstGeom prst="rect">
            <a:avLst/>
          </a:prstGeom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E70F5FE-7F8D-5FE6-B57B-7C2DFCDAE4CE}"/>
              </a:ext>
            </a:extLst>
          </p:cNvPr>
          <p:cNvSpPr txBox="1"/>
          <p:nvPr/>
        </p:nvSpPr>
        <p:spPr>
          <a:xfrm>
            <a:off x="697439" y="5615555"/>
            <a:ext cx="527735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7525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  <a:ea typeface="Calibri" pitchFamily="34" charset="0"/>
                <a:cs typeface="Arial" pitchFamily="34" charset="0"/>
              </a:rPr>
              <a:t>Acquisition, furnishings, building additions, site work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19A935-66B2-2FD2-D7F9-32C39BA782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7447" y="200555"/>
            <a:ext cx="4101241" cy="29114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28428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63C0244-E854-41B0-97E8-E6878BF9B1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291" y="1896205"/>
            <a:ext cx="1197389" cy="334171"/>
          </a:xfrm>
          <a:prstGeom prst="rect">
            <a:avLst/>
          </a:prstGeom>
          <a:solidFill>
            <a:srgbClr val="0180BF"/>
          </a:soli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B17B7C-5213-4B6D-A9E4-D8CCDF24AAB1}"/>
              </a:ext>
            </a:extLst>
          </p:cNvPr>
          <p:cNvSpPr txBox="1"/>
          <p:nvPr/>
        </p:nvSpPr>
        <p:spPr>
          <a:xfrm>
            <a:off x="735724" y="2370305"/>
            <a:ext cx="5699800" cy="17338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7525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ptos" panose="020B0004020202020204" pitchFamily="34" charset="0"/>
                <a:ea typeface="Calibri" pitchFamily="34" charset="0"/>
                <a:cs typeface="Arial" pitchFamily="34" charset="0"/>
              </a:rPr>
              <a:t>$5M annual cap divided between 3 application categories, allocated on a first-come first-served basis</a:t>
            </a:r>
          </a:p>
          <a:p>
            <a:pPr marL="517525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ptos" panose="020B0004020202020204" pitchFamily="34" charset="0"/>
                <a:ea typeface="Calibri" pitchFamily="34" charset="0"/>
                <a:cs typeface="Arial" pitchFamily="34" charset="0"/>
              </a:rPr>
              <a:t>1 year reach-back for prior completed work</a:t>
            </a:r>
          </a:p>
          <a:p>
            <a:pPr marL="517525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ptos" panose="020B0004020202020204" pitchFamily="34" charset="0"/>
                <a:ea typeface="Calibri" pitchFamily="34" charset="0"/>
                <a:cs typeface="Arial" pitchFamily="34" charset="0"/>
              </a:rPr>
              <a:t>Can be combined with other credits</a:t>
            </a:r>
          </a:p>
          <a:p>
            <a:pPr marL="517525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ptos" panose="020B0004020202020204" pitchFamily="34" charset="0"/>
                <a:ea typeface="Calibri" pitchFamily="34" charset="0"/>
                <a:cs typeface="Arial" pitchFamily="34" charset="0"/>
              </a:rPr>
              <a:t>May be used more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ptos" panose="020B0004020202020204" pitchFamily="34" charset="0"/>
                <a:ea typeface="Calibri" pitchFamily="34" charset="0"/>
                <a:cs typeface="Arial" pitchFamily="34" charset="0"/>
              </a:rPr>
              <a:t>tha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  <a:ea typeface="Calibri" pitchFamily="34" charset="0"/>
                <a:cs typeface="Arial" pitchFamily="34" charset="0"/>
              </a:rPr>
              <a:t>n once at the same property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ptos" panose="020B0004020202020204" pitchFamily="34" charset="0"/>
              <a:ea typeface="Calibri" pitchFamily="34" charset="0"/>
              <a:cs typeface="Arial" pitchFamily="34" charset="0"/>
            </a:endParaRPr>
          </a:p>
          <a:p>
            <a:pPr marL="517525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  <a:ea typeface="Calibri" pitchFamily="34" charset="0"/>
                <a:cs typeface="Arial" pitchFamily="34" charset="0"/>
              </a:rPr>
              <a:t>May be used by the same owner more than once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D482BD-DA3A-4834-87AE-7C9197001F44}"/>
              </a:ext>
            </a:extLst>
          </p:cNvPr>
          <p:cNvSpPr txBox="1"/>
          <p:nvPr/>
        </p:nvSpPr>
        <p:spPr>
          <a:xfrm>
            <a:off x="697438" y="665687"/>
            <a:ext cx="5541315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45EAA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State Historic Tax Credit Program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FFE68CD-0B92-417B-8ECC-DD93E6E222D9}"/>
              </a:ext>
            </a:extLst>
          </p:cNvPr>
          <p:cNvSpPr txBox="1"/>
          <p:nvPr/>
        </p:nvSpPr>
        <p:spPr>
          <a:xfrm>
            <a:off x="697439" y="1310804"/>
            <a:ext cx="541772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</a:rPr>
              <a:t>25% 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Avenir Next LT Pro" panose="020B0504020202020204" pitchFamily="34" charset="0"/>
              </a:rPr>
              <a:t>Rehabilitation Tax Credit for Historic Properties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Avenir Next LT Pro" panose="020B0504020202020204" pitchFamily="34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ACA965-76F0-4476-AD9E-DE8FCC6D87BA}"/>
              </a:ext>
            </a:extLst>
          </p:cNvPr>
          <p:cNvSpPr txBox="1"/>
          <p:nvPr/>
        </p:nvSpPr>
        <p:spPr>
          <a:xfrm>
            <a:off x="843410" y="1868374"/>
            <a:ext cx="1517826" cy="3647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chemeClr val="bg1"/>
                </a:solidFill>
                <a:latin typeface="Avenir Next LT Pro" panose="020B0504020202020204" pitchFamily="34" charset="0"/>
                <a:ea typeface="Calibri" pitchFamily="34" charset="0"/>
                <a:cs typeface="Arial" pitchFamily="34" charset="0"/>
              </a:rPr>
              <a:t>Program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venir Next LT Pro" panose="020B0504020202020204" pitchFamily="34" charset="0"/>
              <a:ea typeface="Calibri" pitchFamily="34" charset="0"/>
              <a:cs typeface="Arial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BDB0D9-CD90-4563-A191-56E213D89BB5}"/>
              </a:ext>
            </a:extLst>
          </p:cNvPr>
          <p:cNvSpPr txBox="1"/>
          <p:nvPr/>
        </p:nvSpPr>
        <p:spPr>
          <a:xfrm>
            <a:off x="843409" y="5809228"/>
            <a:ext cx="3815665" cy="3647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" panose="020B0504020202020204" pitchFamily="34" charset="0"/>
                <a:ea typeface="Calibri" pitchFamily="34" charset="0"/>
                <a:cs typeface="Arial" pitchFamily="34" charset="0"/>
              </a:rPr>
              <a:t>What Can You Do with the Survey?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85C4E4-323B-785E-2854-8F2EC55A05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291" y="4241329"/>
            <a:ext cx="1883189" cy="334171"/>
          </a:xfrm>
          <a:prstGeom prst="rect">
            <a:avLst/>
          </a:prstGeom>
          <a:solidFill>
            <a:srgbClr val="0180BF"/>
          </a:soli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77E957-5985-2629-9662-CD59ED67DEC7}"/>
              </a:ext>
            </a:extLst>
          </p:cNvPr>
          <p:cNvSpPr txBox="1"/>
          <p:nvPr/>
        </p:nvSpPr>
        <p:spPr>
          <a:xfrm>
            <a:off x="814292" y="4205488"/>
            <a:ext cx="2044656" cy="3647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chemeClr val="bg1"/>
                </a:solidFill>
                <a:latin typeface="Avenir Next LT Pro" panose="020B0504020202020204" pitchFamily="34" charset="0"/>
                <a:ea typeface="Calibri" pitchFamily="34" charset="0"/>
                <a:cs typeface="Arial" pitchFamily="34" charset="0"/>
              </a:rPr>
              <a:t>Eligibility Criteria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venir Next LT Pro" panose="020B0504020202020204" pitchFamily="34" charset="0"/>
              <a:ea typeface="Calibri" pitchFamily="34" charset="0"/>
              <a:cs typeface="Arial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794EB4-0EEA-4C42-F295-3AA43E9DC177}"/>
              </a:ext>
            </a:extLst>
          </p:cNvPr>
          <p:cNvSpPr txBox="1"/>
          <p:nvPr/>
        </p:nvSpPr>
        <p:spPr>
          <a:xfrm>
            <a:off x="735724" y="4789219"/>
            <a:ext cx="6094070" cy="19005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7525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  <a:ea typeface="Calibri" pitchFamily="34" charset="0"/>
                <a:cs typeface="Arial" pitchFamily="34" charset="0"/>
              </a:rPr>
              <a:t>Qualified rehabilitation expenditures must exceed 10% of the SEV for commercial properties or $1,000 for residential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ptos" panose="020B0004020202020204" pitchFamily="34" charset="0"/>
              <a:ea typeface="Calibri" pitchFamily="34" charset="0"/>
              <a:cs typeface="Arial" pitchFamily="34" charset="0"/>
            </a:endParaRPr>
          </a:p>
          <a:p>
            <a:pPr marL="517525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  <a:ea typeface="Calibri" pitchFamily="34" charset="0"/>
                <a:cs typeface="Arial" pitchFamily="34" charset="0"/>
              </a:rPr>
              <a:t>All project work must comply with </a:t>
            </a:r>
            <a:r>
              <a:rPr lang="en-US" sz="15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  <a:ea typeface="Calibri" pitchFamily="34" charset="0"/>
                <a:cs typeface="Arial" pitchFamily="34" charset="0"/>
              </a:rPr>
              <a:t>The Secretary of the Interior’s Standards for Rehabilitation</a:t>
            </a:r>
            <a:endParaRPr kumimoji="0" lang="en-US" sz="1500" b="0" i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ptos" panose="020B0004020202020204" pitchFamily="34" charset="0"/>
              <a:ea typeface="Calibri" pitchFamily="34" charset="0"/>
              <a:cs typeface="Arial" pitchFamily="34" charset="0"/>
            </a:endParaRPr>
          </a:p>
          <a:p>
            <a:pPr marL="517525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  <a:ea typeface="Calibri" pitchFamily="34" charset="0"/>
                <a:cs typeface="Arial" pitchFamily="34" charset="0"/>
              </a:rPr>
              <a:t>Depreciable end use or owner occupied residence</a:t>
            </a:r>
          </a:p>
          <a:p>
            <a:pPr marL="517525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  <a:ea typeface="Calibri" pitchFamily="34" charset="0"/>
                <a:cs typeface="Arial" pitchFamily="34" charset="0"/>
              </a:rPr>
              <a:t>Must be the owner or long-term lessee (residential 27.5 years, non-residential 31.5 years)</a:t>
            </a:r>
            <a:endParaRPr lang="en-US" sz="1500" dirty="0">
              <a:latin typeface="Aptos" panose="020B00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905C3E8-BE18-F125-6671-A11C002AD52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8404" y="679581"/>
            <a:ext cx="4189305" cy="2511516"/>
          </a:xfrm>
          <a:prstGeom prst="rect">
            <a:avLst/>
          </a:prstGeom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AA7977F-1FD9-A94C-1654-3A73547C65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2648" y="3429000"/>
            <a:ext cx="2815016" cy="3050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417639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CAD771FA-33A3-4E23-AF43-B22A60801E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88455"/>
            <a:ext cx="12192000" cy="6946455"/>
          </a:xfrm>
          <a:prstGeom prst="rect">
            <a:avLst/>
          </a:prstGeom>
          <a:solidFill>
            <a:srgbClr val="EBE9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 panose="020B0504020202020204" pitchFamily="34" charset="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C46FD9F5-5119-4B20-9E81-632BA6868F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6813" y="5933785"/>
            <a:ext cx="5872331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7525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  <a:ea typeface="Calibri" pitchFamily="34" charset="0"/>
                <a:cs typeface="Arial" pitchFamily="34" charset="0"/>
              </a:rPr>
              <a:t>Acquisition, furnishings, building additions, site work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FF2B9B3-A546-4A43-9E1B-1D13B71AEF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291" y="4149416"/>
            <a:ext cx="1559049" cy="334171"/>
          </a:xfrm>
          <a:prstGeom prst="rect">
            <a:avLst/>
          </a:prstGeom>
          <a:solidFill>
            <a:srgbClr val="0180BF"/>
          </a:soli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FEB0CC8-0FC5-4CD0-B279-7508736249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291" y="1977843"/>
            <a:ext cx="2747770" cy="334171"/>
          </a:xfrm>
          <a:prstGeom prst="rect">
            <a:avLst/>
          </a:prstGeom>
          <a:solidFill>
            <a:srgbClr val="0180BF"/>
          </a:soli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1E12928-4D4C-4110-8351-EC6668C08FB4}"/>
              </a:ext>
            </a:extLst>
          </p:cNvPr>
          <p:cNvSpPr txBox="1"/>
          <p:nvPr/>
        </p:nvSpPr>
        <p:spPr>
          <a:xfrm>
            <a:off x="697439" y="665687"/>
            <a:ext cx="871125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45EAA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State Historic Tax Credit Program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E358AE7-B490-42DB-A52E-198052C49319}"/>
              </a:ext>
            </a:extLst>
          </p:cNvPr>
          <p:cNvSpPr txBox="1"/>
          <p:nvPr/>
        </p:nvSpPr>
        <p:spPr>
          <a:xfrm>
            <a:off x="697439" y="1357308"/>
            <a:ext cx="541772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Avenir Next LT Pro" panose="020B0504020202020204" pitchFamily="34" charset="0"/>
              </a:rPr>
              <a:t>25% Rehabilitation Tax Credit for Historic Properties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Avenir Next LT Pro" panose="020B05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B1D71C-CCF5-4E7D-9C50-78C050EC6ACB}"/>
              </a:ext>
            </a:extLst>
          </p:cNvPr>
          <p:cNvSpPr txBox="1"/>
          <p:nvPr/>
        </p:nvSpPr>
        <p:spPr>
          <a:xfrm>
            <a:off x="678278" y="2374129"/>
            <a:ext cx="5543928" cy="16055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7525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  <a:ea typeface="Calibri" pitchFamily="34" charset="0"/>
                <a:cs typeface="Arial" pitchFamily="34" charset="0"/>
              </a:rPr>
              <a:t>Individually listed or contributes to a district listed in the National Register of Historic Places</a:t>
            </a:r>
          </a:p>
          <a:p>
            <a:pPr marL="517525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ptos" panose="020B0004020202020204" pitchFamily="34" charset="0"/>
                <a:ea typeface="Calibri" pitchFamily="34" charset="0"/>
                <a:cs typeface="Arial" pitchFamily="34" charset="0"/>
              </a:rPr>
              <a:t>Individually listed or contributes to a district listed in the State Register of Historic Sites</a:t>
            </a:r>
          </a:p>
          <a:p>
            <a:pPr marL="517525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  <a:cs typeface="Arial" pitchFamily="34" charset="0"/>
              </a:rPr>
              <a:t>Contributes to a 1970 PA 169, MCL 399.201 to 399.215 Local Historic District.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BC4EF91-319C-4830-9901-B58F9B993A3A}"/>
              </a:ext>
            </a:extLst>
          </p:cNvPr>
          <p:cNvSpPr txBox="1"/>
          <p:nvPr/>
        </p:nvSpPr>
        <p:spPr>
          <a:xfrm>
            <a:off x="790959" y="1946606"/>
            <a:ext cx="2747770" cy="3647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chemeClr val="bg1"/>
                </a:solidFill>
                <a:latin typeface="Avenir Next LT Pro" panose="020B0504020202020204" pitchFamily="34" charset="0"/>
                <a:ea typeface="Calibri" pitchFamily="34" charset="0"/>
                <a:cs typeface="Arial" pitchFamily="34" charset="0"/>
              </a:rPr>
              <a:t>Certified Historic Structure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" panose="020B0504020202020204" pitchFamily="34" charset="0"/>
                <a:ea typeface="Calibri" pitchFamily="34" charset="0"/>
                <a:cs typeface="Arial" pitchFamily="34" charset="0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CACA8AE-B52D-4FEB-8E00-645722800334}"/>
              </a:ext>
            </a:extLst>
          </p:cNvPr>
          <p:cNvSpPr txBox="1"/>
          <p:nvPr/>
        </p:nvSpPr>
        <p:spPr>
          <a:xfrm>
            <a:off x="790959" y="4121360"/>
            <a:ext cx="1559049" cy="3647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chemeClr val="bg1"/>
                </a:solidFill>
                <a:latin typeface="Avenir Next LT Pro" panose="020B0504020202020204" pitchFamily="34" charset="0"/>
                <a:ea typeface="Calibri" pitchFamily="34" charset="0"/>
                <a:cs typeface="Arial" pitchFamily="34" charset="0"/>
              </a:rPr>
              <a:t>Eligible Costs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venir Next LT Pro" panose="020B0504020202020204" pitchFamily="34" charset="0"/>
              <a:ea typeface="Calibri" pitchFamily="34" charset="0"/>
              <a:cs typeface="Arial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DFB15F0-274F-414B-87BD-2291A7EE3774}"/>
              </a:ext>
            </a:extLst>
          </p:cNvPr>
          <p:cNvSpPr txBox="1"/>
          <p:nvPr/>
        </p:nvSpPr>
        <p:spPr>
          <a:xfrm>
            <a:off x="683037" y="4560975"/>
            <a:ext cx="5277354" cy="1143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7525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ptos" panose="020B0004020202020204" pitchFamily="34" charset="0"/>
                <a:ea typeface="Calibri" pitchFamily="34" charset="0"/>
                <a:cs typeface="Arial" pitchFamily="34" charset="0"/>
              </a:rPr>
              <a:t>Capital costs (mechanical, plumbing, roof, bathrooms)</a:t>
            </a:r>
          </a:p>
          <a:p>
            <a:pPr marL="517525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  <a:ea typeface="Calibri" pitchFamily="34" charset="0"/>
                <a:cs typeface="Arial" pitchFamily="34" charset="0"/>
              </a:rPr>
              <a:t>Soft costs (professional fees, developer fees, permit fees)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Aptos" panose="020B0004020202020204" pitchFamily="34" charset="0"/>
              <a:ea typeface="Calibri" pitchFamily="34" charset="0"/>
              <a:cs typeface="Arial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5D7C5E4-83E2-64C2-C5A9-CC3C0E642F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959" y="5553064"/>
            <a:ext cx="1824226" cy="334171"/>
          </a:xfrm>
          <a:prstGeom prst="rect">
            <a:avLst/>
          </a:prstGeom>
          <a:solidFill>
            <a:srgbClr val="0180BF"/>
          </a:soli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D47BE82-34F8-6C71-94F4-6C9DBDA5535D}"/>
              </a:ext>
            </a:extLst>
          </p:cNvPr>
          <p:cNvSpPr txBox="1"/>
          <p:nvPr/>
        </p:nvSpPr>
        <p:spPr>
          <a:xfrm>
            <a:off x="814291" y="5522520"/>
            <a:ext cx="1672877" cy="3647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chemeClr val="bg1"/>
                </a:solidFill>
                <a:latin typeface="Avenir Next LT Pro" panose="020B0504020202020204" pitchFamily="34" charset="0"/>
                <a:ea typeface="Calibri" pitchFamily="34" charset="0"/>
                <a:cs typeface="Arial" pitchFamily="34" charset="0"/>
              </a:rPr>
              <a:t>Ineligible Costs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venir Next LT Pro" panose="020B0504020202020204" pitchFamily="34" charset="0"/>
              <a:ea typeface="Calibri" pitchFamily="34" charset="0"/>
              <a:cs typeface="Arial" pitchFamily="34" charset="0"/>
            </a:endParaRPr>
          </a:p>
        </p:txBody>
      </p:sp>
      <p:pic>
        <p:nvPicPr>
          <p:cNvPr id="3074" name="Picture 2" descr="Stanley Hong's Mannia Cafe - Photos gallery — Historic Detroit">
            <a:extLst>
              <a:ext uri="{FF2B5EF4-FFF2-40B4-BE49-F238E27FC236}">
                <a16:creationId xmlns:a16="http://schemas.microsoft.com/office/drawing/2014/main" id="{AB15F1E5-BC7A-DEF4-EE7F-2709056307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165" y="227553"/>
            <a:ext cx="4019494" cy="293661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Pin by Mary Lou Bush Replogle on Michigan History, Legends and Folklore ...">
            <a:extLst>
              <a:ext uri="{FF2B5EF4-FFF2-40B4-BE49-F238E27FC236}">
                <a16:creationId xmlns:a16="http://schemas.microsoft.com/office/drawing/2014/main" id="{A77A6936-97F2-76A6-16CC-DAB1D2E2D4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164" y="3448475"/>
            <a:ext cx="4019493" cy="30146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63146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35DFF308-1357-418C-B9FD-AD8A25847D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3863" y="-49296"/>
            <a:ext cx="5306517" cy="73962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61478BF-4EFD-4522-8DD3-4F49D868EFA3}"/>
              </a:ext>
            </a:extLst>
          </p:cNvPr>
          <p:cNvSpPr txBox="1"/>
          <p:nvPr/>
        </p:nvSpPr>
        <p:spPr>
          <a:xfrm>
            <a:off x="839370" y="2993390"/>
            <a:ext cx="3075405" cy="15494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  <a:cs typeface="Segoe UI Semilight" pitchFamily="34" charset="0"/>
            </a:endParaRPr>
          </a:p>
          <a:p>
            <a:pPr marL="0" marR="0" lvl="0" indent="0" algn="l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ptos" panose="020B0004020202020204" pitchFamily="34" charset="0"/>
                <a:cs typeface="Segoe UI Semilight" pitchFamily="34" charset="0"/>
              </a:rPr>
              <a:t>Alan Higgins</a:t>
            </a:r>
          </a:p>
          <a:p>
            <a:pPr marL="0" marR="0" lvl="0" indent="0" algn="l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  <a:cs typeface="Segoe UI Semilight" pitchFamily="34" charset="0"/>
              </a:rPr>
              <a:t>Grants Manager</a:t>
            </a:r>
          </a:p>
          <a:p>
            <a:pPr marL="0" marR="0" lvl="0" indent="0" algn="l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  <a:cs typeface="Segoe UI Semilight" pitchFamily="34" charset="0"/>
              </a:rPr>
              <a:t>517.256.4358</a:t>
            </a:r>
          </a:p>
          <a:p>
            <a:pPr marL="0" marR="0" lvl="0" indent="0" algn="l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  <a:cs typeface="Segoe UI Semilight" pitchFamily="34" charset="0"/>
              </a:rPr>
              <a:t>HigginsS3@michigan.gov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3C8A16E-3E45-4EE2-B453-CB52FC036E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508" y="2833011"/>
            <a:ext cx="1396581" cy="320758"/>
          </a:xfrm>
          <a:prstGeom prst="rect">
            <a:avLst/>
          </a:prstGeom>
          <a:solidFill>
            <a:srgbClr val="0180BF"/>
          </a:soli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84ACE8D-9A43-4DAC-AC03-CC0D0703FA5B}"/>
              </a:ext>
            </a:extLst>
          </p:cNvPr>
          <p:cNvSpPr txBox="1"/>
          <p:nvPr/>
        </p:nvSpPr>
        <p:spPr>
          <a:xfrm>
            <a:off x="914506" y="2785385"/>
            <a:ext cx="1645921" cy="367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Calibri" pitchFamily="34" charset="0"/>
                <a:cs typeface="Arial" pitchFamily="34" charset="0"/>
              </a:rPr>
              <a:t>Questions?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2445FD4-D91C-45C8-9B6A-443A014238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508" y="1876394"/>
            <a:ext cx="2137063" cy="320758"/>
          </a:xfrm>
          <a:prstGeom prst="rect">
            <a:avLst/>
          </a:prstGeom>
          <a:solidFill>
            <a:srgbClr val="0180BF"/>
          </a:soli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venir Next LT Pro" panose="020B05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A8A506-4D40-44EE-999F-3FED513605F0}"/>
              </a:ext>
            </a:extLst>
          </p:cNvPr>
          <p:cNvSpPr txBox="1"/>
          <p:nvPr/>
        </p:nvSpPr>
        <p:spPr>
          <a:xfrm>
            <a:off x="914506" y="1828768"/>
            <a:ext cx="2137065" cy="3708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  <a:ea typeface="Calibri" pitchFamily="34" charset="0"/>
                <a:cs typeface="Arial" pitchFamily="34" charset="0"/>
              </a:rPr>
              <a:t>Michigan.gov/SHPO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8AFC3B-9156-94A8-02AB-DF34B06DFD6A}"/>
              </a:ext>
            </a:extLst>
          </p:cNvPr>
          <p:cNvSpPr txBox="1"/>
          <p:nvPr/>
        </p:nvSpPr>
        <p:spPr>
          <a:xfrm>
            <a:off x="3225237" y="3256539"/>
            <a:ext cx="6097190" cy="1286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  <a:cs typeface="Segoe UI Semilight" pitchFamily="34" charset="0"/>
              </a:rPr>
              <a:t>Bryan </a:t>
            </a:r>
            <a:r>
              <a:rPr lang="en-US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  <a:cs typeface="Segoe UI Semilight" pitchFamily="34" charset="0"/>
              </a:rPr>
              <a:t>Lijewski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  <a:cs typeface="Segoe UI Semilight" pitchFamily="34" charset="0"/>
              </a:rPr>
              <a:t>, FAIA, NCARB</a:t>
            </a:r>
          </a:p>
          <a:p>
            <a:pPr marL="0" marR="0" lvl="0" indent="0" algn="l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  <a:cs typeface="Segoe UI Semilight" pitchFamily="34" charset="0"/>
              </a:rPr>
              <a:t>Architect Specialist</a:t>
            </a:r>
          </a:p>
          <a:p>
            <a:pPr marL="0" marR="0" lvl="0" indent="0" algn="l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  <a:cs typeface="Segoe UI Semilight" pitchFamily="34" charset="0"/>
              </a:rPr>
              <a:t>517.331.4761</a:t>
            </a:r>
          </a:p>
          <a:p>
            <a:pPr marL="0" marR="0" lvl="0" indent="0" algn="l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  <a:cs typeface="Segoe UI Semilight" pitchFamily="34" charset="0"/>
              </a:rPr>
              <a:t>LijewskiB@michigan.gov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75D786-2075-1B49-8120-212C2CBFEC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3863" y="0"/>
            <a:ext cx="5306517" cy="31885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4950527-66F9-90C7-8D60-5996735473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3863" y="3064324"/>
            <a:ext cx="5306517" cy="22534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D381163-6271-164C-68B8-96731818453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3862" y="5283606"/>
            <a:ext cx="5306517" cy="208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2476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3F08916B-3DA7-3ABB-9703-4CF787DFBB99}"/>
              </a:ext>
            </a:extLst>
          </p:cNvPr>
          <p:cNvSpPr txBox="1">
            <a:spLocks/>
          </p:cNvSpPr>
          <p:nvPr/>
        </p:nvSpPr>
        <p:spPr>
          <a:xfrm>
            <a:off x="2511309" y="2659912"/>
            <a:ext cx="6570737" cy="533400"/>
          </a:xfrm>
          <a:prstGeom prst="rect">
            <a:avLst/>
          </a:prstGeom>
        </p:spPr>
        <p:txBody>
          <a:bodyPr lIns="91440" tIns="45720" rIns="91440" bIns="45720" anchor="ctr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 cap="none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dirty="0">
                <a:solidFill>
                  <a:srgbClr val="F6BA15"/>
                </a:solidFill>
                <a:latin typeface="Arial"/>
                <a:cs typeface="Arial"/>
              </a:rPr>
              <a:t>Q&amp;A</a:t>
            </a:r>
            <a:endParaRPr lang="en-US" sz="4800" dirty="0">
              <a:solidFill>
                <a:srgbClr val="F6BA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1200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79DE63A-F298-525B-D087-C9ACBC446D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Grant Basics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455C78-296C-4548-00F7-E2E888360D1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2802" y="2191835"/>
            <a:ext cx="6571948" cy="333652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Determining Alignment and Capacity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EFADB9-5BAE-BFE6-4EC6-B7E0489FB12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2801" y="2681597"/>
            <a:ext cx="8073370" cy="2507472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Review the application requirements, goals, and guidelines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+mn-lt"/>
              </a:rPr>
              <a:t>Assess grant alignment with the strategic plan and with departmental and resident feedback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Leverage existing data to indicate the community’s greatest need </a:t>
            </a:r>
          </a:p>
        </p:txBody>
      </p:sp>
    </p:spTree>
    <p:extLst>
      <p:ext uri="{BB962C8B-B14F-4D97-AF65-F5344CB8AC3E}">
        <p14:creationId xmlns:p14="http://schemas.microsoft.com/office/powerpoint/2010/main" val="29730384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4891031-6897-FBF8-FCFE-08FC603F01C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Grant Basics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2A1BD7-29DA-CF6E-BF00-BE776EF008D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Determining Alignment and Capacity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FDE2CC-3334-C276-07E5-798DD77196B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2801" y="2681597"/>
            <a:ext cx="7485542" cy="250747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Assess staff capacity to complete the application AND implement the proposed project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Identify alignment between the grant and community priorities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Determine if grant requirements can be met and if the timeline is feasible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14981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81D39E-60DA-2E36-895E-BB63136768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Upcoming Deadlines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8C1D178-3BD3-86F3-E17A-9050C2CFD41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What is coming up …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5FD0B46-B585-074B-E6D6-3400C189D7D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EPA Community Change Grants </a:t>
            </a:r>
          </a:p>
          <a:p>
            <a:pPr marL="806450" lvl="1" indent="-349250">
              <a:lnSpc>
                <a:spcPct val="100000"/>
              </a:lnSpc>
              <a:spcBef>
                <a:spcPts val="600"/>
              </a:spcBef>
            </a:pPr>
            <a:r>
              <a:rPr lang="en-US" sz="1600" dirty="0"/>
              <a:t>Application deadline: Thursday, November 21, 2024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Transportation Alternatives Program</a:t>
            </a:r>
          </a:p>
          <a:p>
            <a:pPr marL="806450" lvl="1" indent="-342900">
              <a:lnSpc>
                <a:spcPct val="100000"/>
              </a:lnSpc>
              <a:spcBef>
                <a:spcPts val="600"/>
              </a:spcBef>
            </a:pPr>
            <a:r>
              <a:rPr lang="en-US" sz="1600" dirty="0"/>
              <a:t>Date for last initial contact with program coordinator: Wednesday, November 27, 2024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Healthy Community Zones Initiative</a:t>
            </a:r>
          </a:p>
          <a:p>
            <a:pPr marL="806450" lvl="1" indent="-342900">
              <a:lnSpc>
                <a:spcPct val="100000"/>
              </a:lnSpc>
              <a:spcBef>
                <a:spcPts val="600"/>
              </a:spcBef>
            </a:pPr>
            <a:r>
              <a:rPr lang="en-US" sz="1600" dirty="0"/>
              <a:t>Application deadline: Wednesday, November 20, 2024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061420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49CD30-7F4E-862A-2CEF-A01F4F6DF7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568D0FE2-5B8A-1B9C-DD1A-9207F0695750}"/>
              </a:ext>
            </a:extLst>
          </p:cNvPr>
          <p:cNvSpPr/>
          <p:nvPr/>
        </p:nvSpPr>
        <p:spPr>
          <a:xfrm>
            <a:off x="8555712" y="1776927"/>
            <a:ext cx="3273552" cy="384048"/>
          </a:xfrm>
          <a:prstGeom prst="rect">
            <a:avLst/>
          </a:prstGeom>
          <a:solidFill>
            <a:srgbClr val="F6BA1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D4B98F87-AD3E-2657-EC99-95A0CE99BCC7}"/>
              </a:ext>
            </a:extLst>
          </p:cNvPr>
          <p:cNvSpPr txBox="1">
            <a:spLocks/>
          </p:cNvSpPr>
          <p:nvPr/>
        </p:nvSpPr>
        <p:spPr>
          <a:xfrm>
            <a:off x="207441" y="478982"/>
            <a:ext cx="4732421" cy="813789"/>
          </a:xfrm>
          <a:prstGeom prst="rect">
            <a:avLst/>
          </a:prstGeom>
        </p:spPr>
        <p:txBody>
          <a:bodyPr anchor="ctr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 cap="none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Team Introductions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94DABA-2585-04B0-5E8E-4D836770C63D}"/>
              </a:ext>
            </a:extLst>
          </p:cNvPr>
          <p:cNvSpPr txBox="1"/>
          <p:nvPr/>
        </p:nvSpPr>
        <p:spPr>
          <a:xfrm>
            <a:off x="388081" y="1779205"/>
            <a:ext cx="3269519" cy="381771"/>
          </a:xfrm>
          <a:prstGeom prst="rect">
            <a:avLst/>
          </a:prstGeom>
          <a:solidFill>
            <a:srgbClr val="869DCD"/>
          </a:solidFill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spcBef>
                <a:spcPts val="0"/>
              </a:spcBef>
            </a:pPr>
            <a:r>
              <a:rPr lang="en-US" b="1" dirty="0">
                <a:latin typeface="+mn-lt"/>
              </a:rPr>
              <a:t>Michigan Municipal League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4AA952C-CD11-D2D6-5779-1E6C59ED3889}"/>
              </a:ext>
            </a:extLst>
          </p:cNvPr>
          <p:cNvSpPr txBox="1"/>
          <p:nvPr/>
        </p:nvSpPr>
        <p:spPr>
          <a:xfrm>
            <a:off x="4459224" y="1779205"/>
            <a:ext cx="3273552" cy="384048"/>
          </a:xfrm>
          <a:prstGeom prst="rect">
            <a:avLst/>
          </a:prstGeom>
          <a:solidFill>
            <a:srgbClr val="6FCA7F"/>
          </a:solidFill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spcBef>
                <a:spcPts val="0"/>
              </a:spcBef>
            </a:pPr>
            <a:r>
              <a:rPr lang="en-US" sz="1800" b="1" dirty="0">
                <a:latin typeface="+mn-lt"/>
              </a:rPr>
              <a:t>Public Sector Consultants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D2666E-331F-7C2C-2B00-C84D84B1FE33}"/>
              </a:ext>
            </a:extLst>
          </p:cNvPr>
          <p:cNvSpPr txBox="1"/>
          <p:nvPr/>
        </p:nvSpPr>
        <p:spPr>
          <a:xfrm>
            <a:off x="8755247" y="1779204"/>
            <a:ext cx="2823791" cy="381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spcBef>
                <a:spcPts val="0"/>
              </a:spcBef>
            </a:pPr>
            <a:r>
              <a:rPr lang="en-US" sz="1800" b="1" dirty="0">
                <a:latin typeface="+mn-lt"/>
              </a:rPr>
              <a:t>OHM Advisors</a:t>
            </a:r>
          </a:p>
        </p:txBody>
      </p:sp>
      <p:pic>
        <p:nvPicPr>
          <p:cNvPr id="17" name="Picture 16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850F8873-55A2-10CA-9DB3-9EA7D77AAA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0" b="30636"/>
          <a:stretch/>
        </p:blipFill>
        <p:spPr>
          <a:xfrm>
            <a:off x="388081" y="2268663"/>
            <a:ext cx="1461369" cy="1463040"/>
          </a:xfrm>
          <a:prstGeom prst="rect">
            <a:avLst/>
          </a:prstGeom>
        </p:spPr>
      </p:pic>
      <p:pic>
        <p:nvPicPr>
          <p:cNvPr id="19" name="Picture 18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5D2371EC-8F64-0CA0-DD55-A061F1101B2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9" b="29328"/>
          <a:stretch/>
        </p:blipFill>
        <p:spPr>
          <a:xfrm>
            <a:off x="2196230" y="2268663"/>
            <a:ext cx="1461370" cy="1463040"/>
          </a:xfrm>
          <a:prstGeom prst="rect">
            <a:avLst/>
          </a:prstGeom>
        </p:spPr>
      </p:pic>
      <p:pic>
        <p:nvPicPr>
          <p:cNvPr id="25" name="Picture 24" descr="A person in a red shirt&#10;&#10;Description automatically generated">
            <a:extLst>
              <a:ext uri="{FF2B5EF4-FFF2-40B4-BE49-F238E27FC236}">
                <a16:creationId xmlns:a16="http://schemas.microsoft.com/office/drawing/2014/main" id="{693D8B8A-8CEE-0894-0E34-9FE53B7E4FA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8" t="21285" r="27041" b="21285"/>
          <a:stretch/>
        </p:blipFill>
        <p:spPr>
          <a:xfrm>
            <a:off x="10366224" y="2266887"/>
            <a:ext cx="1463040" cy="146304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85A8EB9E-0D18-274D-7A40-BED168B75768}"/>
              </a:ext>
            </a:extLst>
          </p:cNvPr>
          <p:cNvSpPr txBox="1"/>
          <p:nvPr/>
        </p:nvSpPr>
        <p:spPr>
          <a:xfrm>
            <a:off x="294947" y="3786373"/>
            <a:ext cx="1522410" cy="7575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indent="3175">
              <a:lnSpc>
                <a:spcPct val="114000"/>
              </a:lnSpc>
              <a:spcBef>
                <a:spcPts val="0"/>
              </a:spcBef>
            </a:pPr>
            <a:r>
              <a:rPr lang="en-US" sz="1300" dirty="0"/>
              <a:t>Shanna Draheim, Director of Policy Research Labs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E594C9B-0965-6C24-7FBA-3A41D70677CF}"/>
              </a:ext>
            </a:extLst>
          </p:cNvPr>
          <p:cNvSpPr txBox="1"/>
          <p:nvPr/>
        </p:nvSpPr>
        <p:spPr>
          <a:xfrm>
            <a:off x="2109395" y="3786373"/>
            <a:ext cx="1899695" cy="529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>
              <a:lnSpc>
                <a:spcPct val="114000"/>
              </a:lnSpc>
              <a:spcBef>
                <a:spcPts val="0"/>
              </a:spcBef>
            </a:pPr>
            <a:r>
              <a:rPr lang="en-US" sz="1300" dirty="0"/>
              <a:t>Melissa Milton-Pung,</a:t>
            </a:r>
          </a:p>
          <a:p>
            <a:pPr marL="0" lvl="1">
              <a:lnSpc>
                <a:spcPct val="114000"/>
              </a:lnSpc>
              <a:spcBef>
                <a:spcPts val="0"/>
              </a:spcBef>
            </a:pPr>
            <a:r>
              <a:rPr lang="en-US" sz="1300" dirty="0"/>
              <a:t>Program Manager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5A6D1C2-0A1F-0422-3B4B-0DB2E6FDCB50}"/>
              </a:ext>
            </a:extLst>
          </p:cNvPr>
          <p:cNvSpPr txBox="1"/>
          <p:nvPr/>
        </p:nvSpPr>
        <p:spPr>
          <a:xfrm>
            <a:off x="4350702" y="3786373"/>
            <a:ext cx="1629917" cy="529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indent="3175">
              <a:lnSpc>
                <a:spcPct val="114000"/>
              </a:lnSpc>
              <a:spcBef>
                <a:spcPts val="0"/>
              </a:spcBef>
            </a:pPr>
            <a:r>
              <a:rPr lang="en-US" sz="1300" dirty="0"/>
              <a:t>Julie Durham,</a:t>
            </a:r>
          </a:p>
          <a:p>
            <a:pPr marL="0" lvl="1" indent="3175">
              <a:lnSpc>
                <a:spcPct val="114000"/>
              </a:lnSpc>
              <a:spcBef>
                <a:spcPts val="0"/>
              </a:spcBef>
            </a:pPr>
            <a:r>
              <a:rPr lang="en-US" sz="1300" dirty="0"/>
              <a:t>Director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4A27CDB-6117-1B05-435A-8BE5831BDBA0}"/>
              </a:ext>
            </a:extLst>
          </p:cNvPr>
          <p:cNvSpPr txBox="1"/>
          <p:nvPr/>
        </p:nvSpPr>
        <p:spPr>
          <a:xfrm>
            <a:off x="10366224" y="3786373"/>
            <a:ext cx="1411134" cy="529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indent="3175">
              <a:lnSpc>
                <a:spcPct val="114000"/>
              </a:lnSpc>
              <a:spcBef>
                <a:spcPts val="0"/>
              </a:spcBef>
            </a:pPr>
            <a:r>
              <a:rPr lang="en-US" sz="1300" b="0" i="0" dirty="0">
                <a:solidFill>
                  <a:srgbClr val="222222"/>
                </a:solidFill>
                <a:effectLst/>
              </a:rPr>
              <a:t>MC Moritz, Project Engineer</a:t>
            </a:r>
          </a:p>
        </p:txBody>
      </p:sp>
      <p:pic>
        <p:nvPicPr>
          <p:cNvPr id="5" name="Picture 4" descr="A person with long brown hair wearing a black jacket&#10;&#10;Description automatically generated">
            <a:extLst>
              <a:ext uri="{FF2B5EF4-FFF2-40B4-BE49-F238E27FC236}">
                <a16:creationId xmlns:a16="http://schemas.microsoft.com/office/drawing/2014/main" id="{A8207B1E-AEF5-B016-C16A-1ABFC6D94F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5712" y="2266887"/>
            <a:ext cx="1463040" cy="14630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2D00F5-DF83-66CC-52E6-0C6376386012}"/>
              </a:ext>
            </a:extLst>
          </p:cNvPr>
          <p:cNvSpPr txBox="1"/>
          <p:nvPr/>
        </p:nvSpPr>
        <p:spPr>
          <a:xfrm>
            <a:off x="8457698" y="3786373"/>
            <a:ext cx="1629917" cy="7063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indent="3175">
              <a:lnSpc>
                <a:spcPct val="114000"/>
              </a:lnSpc>
              <a:spcBef>
                <a:spcPts val="0"/>
              </a:spcBef>
            </a:pPr>
            <a:r>
              <a:rPr lang="en-US" sz="1200" b="0" i="0" dirty="0">
                <a:solidFill>
                  <a:srgbClr val="222222"/>
                </a:solidFill>
                <a:effectLst/>
              </a:rPr>
              <a:t>Madison </a:t>
            </a:r>
            <a:r>
              <a:rPr lang="en-US" sz="1200" b="0" i="0" dirty="0" err="1">
                <a:solidFill>
                  <a:srgbClr val="222222"/>
                </a:solidFill>
                <a:effectLst/>
              </a:rPr>
              <a:t>Merzlyakov</a:t>
            </a:r>
            <a:r>
              <a:rPr lang="en-US" sz="1200" dirty="0">
                <a:solidFill>
                  <a:srgbClr val="222222"/>
                </a:solidFill>
              </a:rPr>
              <a:t>, </a:t>
            </a:r>
            <a:r>
              <a:rPr lang="en-US" sz="1200" b="0" i="0" dirty="0">
                <a:solidFill>
                  <a:srgbClr val="222222"/>
                </a:solidFill>
                <a:effectLst/>
              </a:rPr>
              <a:t>Client Representative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16D2A5-4324-04EF-BAA7-0B4A9A6F1466}"/>
              </a:ext>
            </a:extLst>
          </p:cNvPr>
          <p:cNvSpPr txBox="1"/>
          <p:nvPr/>
        </p:nvSpPr>
        <p:spPr>
          <a:xfrm>
            <a:off x="6183970" y="3786373"/>
            <a:ext cx="1899695" cy="529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indent="3175">
              <a:lnSpc>
                <a:spcPct val="114000"/>
              </a:lnSpc>
              <a:spcBef>
                <a:spcPts val="0"/>
              </a:spcBef>
            </a:pPr>
            <a:r>
              <a:rPr lang="en-US" sz="1300" dirty="0"/>
              <a:t>Meagan O’Brien, Consultant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F821AB85-1FE1-1E21-377A-DC620FDF7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59224" y="2266887"/>
            <a:ext cx="1463040" cy="146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erson smiling at camera&#10;&#10;Description automatically generated">
            <a:extLst>
              <a:ext uri="{FF2B5EF4-FFF2-40B4-BE49-F238E27FC236}">
                <a16:creationId xmlns:a16="http://schemas.microsoft.com/office/drawing/2014/main" id="{5504E56B-0246-8D94-E229-4C914FF959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374" y="2268558"/>
            <a:ext cx="1461369" cy="1461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517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BD82D8C-4CFC-BE07-F834-979A2577F4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22916" y="1405655"/>
            <a:ext cx="6506957" cy="533400"/>
          </a:xfrm>
        </p:spPr>
        <p:txBody>
          <a:bodyPr/>
          <a:lstStyle/>
          <a:p>
            <a:r>
              <a:rPr lang="en-US" dirty="0"/>
              <a:t>Closing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F8C8E2-7A39-B238-947C-BD7B444FE63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22916" y="2015671"/>
            <a:ext cx="6506957" cy="333652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What’s Next?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AC0F8F-A452-6342-3E6C-6502FB91055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21705" y="2505433"/>
            <a:ext cx="6506957" cy="2507472"/>
          </a:xfrm>
        </p:spPr>
        <p:txBody>
          <a:bodyPr>
            <a:noAutofit/>
          </a:bodyPr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+mj-lt"/>
              </a:rPr>
              <a:t>The next webinar is November 21, 2024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+mj-lt"/>
              </a:rPr>
              <a:t>Grants are continually being added to the database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The Helpdesk will continue to provide support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+mj-lt"/>
              </a:rPr>
              <a:t>New and improved Justice40 resources to come</a:t>
            </a:r>
            <a:endParaRPr lang="en-US" sz="2400" dirty="0">
              <a:latin typeface="+mj-lt"/>
            </a:endParaRPr>
          </a:p>
        </p:txBody>
      </p:sp>
      <p:pic>
        <p:nvPicPr>
          <p:cNvPr id="7" name="Picture 6" descr="A group of people writing on a whiteboard&#10;&#10;Description automatically generated">
            <a:extLst>
              <a:ext uri="{FF2B5EF4-FFF2-40B4-BE49-F238E27FC236}">
                <a16:creationId xmlns:a16="http://schemas.microsoft.com/office/drawing/2014/main" id="{DD8691C8-9CFE-53E9-EAEF-BAF08CE256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27929" cy="559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2816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D34E85B-EF39-CEA0-8416-C2EEC6EA4F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We want to hear from you!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0F3010-1098-A607-0193-C46296D8AD8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Don’t be shy! Tell us what you think.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0A4F45-CC48-CCB3-5C95-53991660293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57925" y="2505433"/>
            <a:ext cx="5746295" cy="250747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38138" indent="-33813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Your feedback is vital to the development of MI Funding Hub</a:t>
            </a:r>
          </a:p>
          <a:p>
            <a:pPr marL="338138" indent="-33813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Help us build the product to help you</a:t>
            </a:r>
          </a:p>
        </p:txBody>
      </p:sp>
      <p:pic>
        <p:nvPicPr>
          <p:cNvPr id="6" name="Picture 5" descr="A qr code with a white background&#10;&#10;Description automatically generated">
            <a:extLst>
              <a:ext uri="{FF2B5EF4-FFF2-40B4-BE49-F238E27FC236}">
                <a16:creationId xmlns:a16="http://schemas.microsoft.com/office/drawing/2014/main" id="{8284A0B1-C10F-2DD9-FA96-2AE534FD90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1658" y="3763775"/>
            <a:ext cx="2310342" cy="2310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6811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D3ED63-19E2-15B8-3C39-AC79E4CB51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B5EB473-473D-C25A-A0D5-422F7524FCB3}"/>
              </a:ext>
            </a:extLst>
          </p:cNvPr>
          <p:cNvSpPr/>
          <p:nvPr/>
        </p:nvSpPr>
        <p:spPr>
          <a:xfrm>
            <a:off x="0" y="1455821"/>
            <a:ext cx="12192000" cy="411479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BB60FFD3-4A4E-4CF2-E2E0-3B4A24D54C67}"/>
              </a:ext>
            </a:extLst>
          </p:cNvPr>
          <p:cNvSpPr txBox="1">
            <a:spLocks/>
          </p:cNvSpPr>
          <p:nvPr/>
        </p:nvSpPr>
        <p:spPr>
          <a:xfrm>
            <a:off x="478294" y="1777564"/>
            <a:ext cx="11235411" cy="533400"/>
          </a:xfrm>
          <a:prstGeom prst="rect">
            <a:avLst/>
          </a:prstGeom>
        </p:spPr>
        <p:txBody>
          <a:bodyPr anchor="ctr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 cap="none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Contact Us</a:t>
            </a:r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431CC889-75A4-4CB2-1183-A3778091503C}"/>
              </a:ext>
            </a:extLst>
          </p:cNvPr>
          <p:cNvSpPr txBox="1">
            <a:spLocks/>
          </p:cNvSpPr>
          <p:nvPr/>
        </p:nvSpPr>
        <p:spPr>
          <a:xfrm>
            <a:off x="478294" y="2691153"/>
            <a:ext cx="11428211" cy="249927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 fontAlgn="base">
              <a:lnSpc>
                <a:spcPct val="114000"/>
              </a:lnSpc>
              <a:spcBef>
                <a:spcPts val="0"/>
              </a:spcBef>
            </a:pPr>
            <a:r>
              <a:rPr lang="en-US" sz="2400" b="1" i="0" u="none" strike="noStrike" dirty="0">
                <a:solidFill>
                  <a:srgbClr val="000000"/>
                </a:solidFill>
                <a:effectLst/>
                <a:latin typeface="+mn-lt"/>
              </a:rPr>
              <a:t>Helpdesk </a:t>
            </a:r>
            <a:r>
              <a:rPr lang="en-US" sz="2400" b="1" dirty="0">
                <a:solidFill>
                  <a:srgbClr val="000000"/>
                </a:solidFill>
                <a:latin typeface="+mn-lt"/>
              </a:rPr>
              <a:t>Form</a:t>
            </a:r>
          </a:p>
          <a:p>
            <a:pPr algn="ctr" rtl="0" fontAlgn="base">
              <a:lnSpc>
                <a:spcPct val="114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400" b="0" i="0" u="sng" strike="noStrike" dirty="0">
                <a:solidFill>
                  <a:srgbClr val="2CBBEE"/>
                </a:solidFill>
                <a:effectLst/>
                <a:latin typeface="+mj-lt"/>
                <a:hlinkClick r:id="rId3"/>
              </a:rPr>
              <a:t>https://mifundinghub.org/get-assistance/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+mj-lt"/>
              </a:rPr>
              <a:t>  </a:t>
            </a:r>
            <a:r>
              <a:rPr lang="en-US" sz="2400" i="0" dirty="0">
                <a:solidFill>
                  <a:srgbClr val="808080"/>
                </a:solidFill>
                <a:effectLst/>
                <a:latin typeface="+mj-lt"/>
              </a:rPr>
              <a:t>​</a:t>
            </a:r>
          </a:p>
          <a:p>
            <a:pPr algn="ctr" rtl="0" fontAlgn="base">
              <a:lnSpc>
                <a:spcPct val="114000"/>
              </a:lnSpc>
              <a:spcBef>
                <a:spcPts val="0"/>
              </a:spcBef>
            </a:pPr>
            <a:endParaRPr lang="en-US" sz="900" b="1" i="0" u="none" strike="noStrike" dirty="0">
              <a:solidFill>
                <a:srgbClr val="000000"/>
              </a:solidFill>
              <a:effectLst/>
              <a:latin typeface="+mn-lt"/>
            </a:endParaRPr>
          </a:p>
          <a:p>
            <a:pPr algn="ctr" rtl="0" fontAlgn="base">
              <a:lnSpc>
                <a:spcPct val="114000"/>
              </a:lnSpc>
              <a:spcBef>
                <a:spcPts val="0"/>
              </a:spcBef>
            </a:pPr>
            <a:r>
              <a:rPr lang="en-US" sz="2400" b="1" i="0" u="none" strike="noStrike" dirty="0">
                <a:solidFill>
                  <a:srgbClr val="000000"/>
                </a:solidFill>
                <a:effectLst/>
                <a:latin typeface="+mn-lt"/>
              </a:rPr>
              <a:t>Sign up for monthly newsletters </a:t>
            </a:r>
          </a:p>
          <a:p>
            <a:pPr algn="ctr" rtl="0" fontAlgn="base">
              <a:lnSpc>
                <a:spcPct val="114000"/>
              </a:lnSpc>
              <a:spcBef>
                <a:spcPts val="0"/>
              </a:spcBef>
            </a:pPr>
            <a:r>
              <a:rPr lang="en-US" sz="2400" i="0" u="sng" strike="noStrike" dirty="0">
                <a:solidFill>
                  <a:srgbClr val="0563C1"/>
                </a:solidFill>
                <a:effectLst/>
                <a:latin typeface="+mn-lt"/>
                <a:hlinkClick r:id="rId4"/>
              </a:rPr>
              <a:t>https://mml.org/programs-services/mifundinghub/signup/</a:t>
            </a:r>
            <a:r>
              <a:rPr lang="en-US" sz="2400" i="0" u="none" strike="noStrike" dirty="0">
                <a:solidFill>
                  <a:srgbClr val="000000"/>
                </a:solidFill>
                <a:effectLst/>
                <a:latin typeface="+mn-lt"/>
              </a:rPr>
              <a:t> </a:t>
            </a:r>
          </a:p>
          <a:p>
            <a:pPr algn="ctr" rtl="0" fontAlgn="base">
              <a:lnSpc>
                <a:spcPct val="114000"/>
              </a:lnSpc>
              <a:spcBef>
                <a:spcPts val="0"/>
              </a:spcBef>
            </a:pPr>
            <a:endParaRPr lang="en-US" sz="1000" b="0" i="0" u="none" strike="noStrike" dirty="0">
              <a:solidFill>
                <a:srgbClr val="000000"/>
              </a:solidFill>
              <a:effectLst/>
              <a:latin typeface="+mn-lt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543439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3F08916B-3DA7-3ABB-9703-4CF787DFBB99}"/>
              </a:ext>
            </a:extLst>
          </p:cNvPr>
          <p:cNvSpPr txBox="1">
            <a:spLocks/>
          </p:cNvSpPr>
          <p:nvPr/>
        </p:nvSpPr>
        <p:spPr>
          <a:xfrm>
            <a:off x="2511309" y="2659912"/>
            <a:ext cx="6570737" cy="533400"/>
          </a:xfrm>
          <a:prstGeom prst="rect">
            <a:avLst/>
          </a:prstGeom>
        </p:spPr>
        <p:txBody>
          <a:bodyPr anchor="ctr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 cap="none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dirty="0">
                <a:solidFill>
                  <a:srgbClr val="F6BA15"/>
                </a:solidFill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8929805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14C36D-5FF0-9A8C-D1F8-F4B68E1A84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28F5B353-1971-D9C5-BA8A-3A6A84162B54}"/>
              </a:ext>
            </a:extLst>
          </p:cNvPr>
          <p:cNvSpPr txBox="1">
            <a:spLocks/>
          </p:cNvSpPr>
          <p:nvPr/>
        </p:nvSpPr>
        <p:spPr>
          <a:xfrm>
            <a:off x="1" y="4775118"/>
            <a:ext cx="12192000" cy="533400"/>
          </a:xfrm>
          <a:prstGeom prst="rect">
            <a:avLst/>
          </a:prstGeom>
        </p:spPr>
        <p:txBody>
          <a:bodyPr anchor="ctr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 cap="none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/>
              <a:t>Polling Activity</a:t>
            </a:r>
          </a:p>
        </p:txBody>
      </p:sp>
    </p:spTree>
    <p:extLst>
      <p:ext uri="{BB962C8B-B14F-4D97-AF65-F5344CB8AC3E}">
        <p14:creationId xmlns:p14="http://schemas.microsoft.com/office/powerpoint/2010/main" val="31379851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C7EFA42B-3836-2BCD-16B3-5364B2B5C9FF}"/>
              </a:ext>
            </a:extLst>
          </p:cNvPr>
          <p:cNvSpPr txBox="1">
            <a:spLocks/>
          </p:cNvSpPr>
          <p:nvPr/>
        </p:nvSpPr>
        <p:spPr>
          <a:xfrm>
            <a:off x="438669" y="611018"/>
            <a:ext cx="4671716" cy="533400"/>
          </a:xfrm>
          <a:prstGeom prst="rect">
            <a:avLst/>
          </a:prstGeom>
        </p:spPr>
        <p:txBody>
          <a:bodyPr anchor="ctr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 cap="none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Agenda</a:t>
            </a:r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94BB28BA-CEDD-532D-252C-2A94FC55CF44}"/>
              </a:ext>
            </a:extLst>
          </p:cNvPr>
          <p:cNvSpPr txBox="1">
            <a:spLocks/>
          </p:cNvSpPr>
          <p:nvPr/>
        </p:nvSpPr>
        <p:spPr>
          <a:xfrm>
            <a:off x="438669" y="1499418"/>
            <a:ext cx="11428211" cy="3859163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MI Funding Hub Review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/>
                <a:cs typeface="Arial"/>
              </a:rPr>
              <a:t>Technical assistance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Guest speakers</a:t>
            </a:r>
          </a:p>
          <a:p>
            <a:pPr marL="798195" lvl="1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/>
              <a:t>Tim </a:t>
            </a:r>
            <a:r>
              <a:rPr lang="en-US" sz="2000" dirty="0" err="1"/>
              <a:t>Klont</a:t>
            </a:r>
            <a:r>
              <a:rPr lang="en-US" sz="2000" dirty="0"/>
              <a:t>, Michigan State Housing Development Authority </a:t>
            </a:r>
            <a:endParaRPr lang="en-US" sz="2000" dirty="0">
              <a:cs typeface="Arial"/>
            </a:endParaRPr>
          </a:p>
          <a:p>
            <a:pPr marL="798195" lvl="1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cs typeface="Arial"/>
              </a:rPr>
              <a:t>Alan Higgins, State Historic Preservation Office</a:t>
            </a:r>
          </a:p>
          <a:p>
            <a:pPr marL="798195" lvl="1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latin typeface="+mn-lt"/>
                <a:cs typeface="Arial"/>
              </a:rPr>
              <a:t>Bryan </a:t>
            </a:r>
            <a:r>
              <a:rPr lang="en-US" sz="2000" dirty="0" err="1">
                <a:latin typeface="+mn-lt"/>
                <a:cs typeface="Arial"/>
              </a:rPr>
              <a:t>Lijewski</a:t>
            </a:r>
            <a:r>
              <a:rPr lang="en-US" sz="2000" dirty="0">
                <a:latin typeface="+mn-lt"/>
                <a:cs typeface="Arial"/>
              </a:rPr>
              <a:t>, State Historic Preservation </a:t>
            </a:r>
            <a:r>
              <a:rPr lang="en-US" sz="2000" dirty="0">
                <a:cs typeface="Arial"/>
              </a:rPr>
              <a:t>Office</a:t>
            </a:r>
            <a:endParaRPr lang="en-US" sz="2000" dirty="0">
              <a:latin typeface="+mn-lt"/>
              <a:cs typeface="Arial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  <a:cs typeface="Arial"/>
              </a:rPr>
              <a:t>Grant basics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  <a:cs typeface="Arial"/>
              </a:rPr>
              <a:t>Upcoming grant deadlines 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Recap and adjourn</a:t>
            </a:r>
          </a:p>
        </p:txBody>
      </p:sp>
    </p:spTree>
    <p:extLst>
      <p:ext uri="{BB962C8B-B14F-4D97-AF65-F5344CB8AC3E}">
        <p14:creationId xmlns:p14="http://schemas.microsoft.com/office/powerpoint/2010/main" val="5486713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A715E6-C485-1595-5A37-B2433FBECB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MI Funding Hub Review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A666AF-B783-A30C-8079-2E9099384C8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57925" y="2035277"/>
            <a:ext cx="6570737" cy="3417068"/>
          </a:xfrm>
        </p:spPr>
        <p:txBody>
          <a:bodyPr>
            <a:normAutofit/>
          </a:bodyPr>
          <a:lstStyle/>
          <a:p>
            <a:pPr marL="338138" indent="-338138" algn="l" rtl="0" fontAlgn="base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Community eligibility</a:t>
            </a:r>
          </a:p>
          <a:p>
            <a:pPr marL="338138" indent="-338138" algn="l" rtl="0" fontAlgn="base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</a:rPr>
              <a:t>D</a:t>
            </a:r>
            <a:r>
              <a:rPr lang="en-US" sz="2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atabase of federal and State of Michigan grants</a:t>
            </a:r>
            <a:r>
              <a:rPr lang="en-US" sz="2200" b="0" i="0" dirty="0">
                <a:solidFill>
                  <a:srgbClr val="80808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22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338138" indent="-338138" algn="l" rtl="0" fontAlgn="base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Technical assistance</a:t>
            </a:r>
          </a:p>
          <a:p>
            <a:pPr marL="338138" indent="-338138" algn="l" rtl="0" fontAlgn="base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0" i="0" dirty="0">
                <a:effectLst/>
                <a:latin typeface="Arial" panose="020B0604020202020204" pitchFamily="34" charset="0"/>
              </a:rPr>
              <a:t>Capacity building</a:t>
            </a:r>
          </a:p>
          <a:p>
            <a:pPr marL="338138" indent="-338138" algn="l" rtl="0" fontAlgn="base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Articles, toolkits, and other resources</a:t>
            </a:r>
            <a:r>
              <a:rPr lang="en-US" sz="2200" b="0" i="0" dirty="0">
                <a:solidFill>
                  <a:srgbClr val="80808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22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338138" indent="-338138" algn="l" rtl="0" fontAlgn="base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Ongoing newsletter and webinars</a:t>
            </a:r>
          </a:p>
          <a:p>
            <a:pPr marL="338138" indent="-338138" fontAlgn="base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</a:rPr>
              <a:t>Justice40 capacity building</a:t>
            </a:r>
          </a:p>
        </p:txBody>
      </p:sp>
    </p:spTree>
    <p:extLst>
      <p:ext uri="{BB962C8B-B14F-4D97-AF65-F5344CB8AC3E}">
        <p14:creationId xmlns:p14="http://schemas.microsoft.com/office/powerpoint/2010/main" val="34306430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C3E12B-C1AF-F479-36AD-9A91B17E98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EEDEE45-932B-6304-F795-78542D8ED0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5070" y="1343258"/>
            <a:ext cx="6570737" cy="533400"/>
          </a:xfrm>
        </p:spPr>
        <p:txBody>
          <a:bodyPr/>
          <a:lstStyle/>
          <a:p>
            <a:r>
              <a:rPr lang="en-US" dirty="0"/>
              <a:t>Technical Assistance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F54434-4A38-A6A5-4496-9085A57FCC1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1137" y="2055169"/>
            <a:ext cx="6431795" cy="321192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buAutoNum type="arabicPeriod"/>
            </a:pPr>
            <a:r>
              <a:rPr lang="en-US" sz="1800" b="1" dirty="0">
                <a:latin typeface="Arial"/>
                <a:cs typeface="Arial"/>
              </a:rPr>
              <a:t>Submit a request</a:t>
            </a:r>
            <a:r>
              <a:rPr lang="en-US" sz="1800" dirty="0">
                <a:latin typeface="Arial"/>
                <a:cs typeface="Arial"/>
              </a:rPr>
              <a:t> via the Helpdesk at:</a:t>
            </a:r>
            <a:r>
              <a:rPr lang="en-US" sz="1800" dirty="0"/>
              <a:t> </a:t>
            </a:r>
            <a:r>
              <a:rPr lang="en-US" b="1" dirty="0">
                <a:solidFill>
                  <a:srgbClr val="008FB8"/>
                </a:solidFill>
                <a:latin typeface="Arial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mifundinghub.org/get-assistance/</a:t>
            </a:r>
            <a:endParaRPr lang="en-US" b="1" dirty="0">
              <a:solidFill>
                <a:srgbClr val="008FB8"/>
              </a:solidFill>
              <a:latin typeface="Arial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800" b="1" dirty="0">
                <a:latin typeface="Arial"/>
                <a:cs typeface="Arial"/>
              </a:rPr>
              <a:t>We'll reach out</a:t>
            </a:r>
            <a:r>
              <a:rPr lang="en-US" sz="1800" dirty="0">
                <a:latin typeface="Arial"/>
                <a:cs typeface="Arial"/>
              </a:rPr>
              <a:t> to coordinate a time to meet virtually. </a:t>
            </a:r>
            <a:endParaRPr lang="en-US" b="1" dirty="0">
              <a:solidFill>
                <a:srgbClr val="008FB8"/>
              </a:solidFill>
              <a:latin typeface="Arial"/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342900" indent="-342900">
              <a:lnSpc>
                <a:spcPct val="100000"/>
              </a:lnSpc>
              <a:buAutoNum type="arabicPeriod"/>
            </a:pPr>
            <a:r>
              <a:rPr lang="en-US" sz="1800" b="1" dirty="0"/>
              <a:t>Talk to our grant experts </a:t>
            </a:r>
            <a:r>
              <a:rPr lang="en-US" sz="1800" dirty="0"/>
              <a:t>to discuss funding gaps and opportunities. This meeting is usually 30–45 minutes long.</a:t>
            </a:r>
          </a:p>
          <a:p>
            <a:pPr marL="342900" indent="-342900">
              <a:lnSpc>
                <a:spcPct val="100000"/>
              </a:lnSpc>
              <a:buAutoNum type="arabicPeriod"/>
            </a:pPr>
            <a:r>
              <a:rPr lang="en-US" sz="1800" b="1" dirty="0"/>
              <a:t>Receive follow-up support </a:t>
            </a:r>
            <a:r>
              <a:rPr lang="en-US" sz="1800" dirty="0"/>
              <a:t>as needed. This support may include the Helpdesk searching for additional funding opportunities or peer reviewing your funding applications.</a:t>
            </a:r>
          </a:p>
        </p:txBody>
      </p:sp>
      <p:pic>
        <p:nvPicPr>
          <p:cNvPr id="6" name="Picture 5" descr="A person sitting at a table with a computer&#10;&#10;Description automatically generated">
            <a:extLst>
              <a:ext uri="{FF2B5EF4-FFF2-40B4-BE49-F238E27FC236}">
                <a16:creationId xmlns:a16="http://schemas.microsoft.com/office/drawing/2014/main" id="{D22E33C4-8EBF-9A72-BF44-330E1916588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45" r="13899"/>
          <a:stretch/>
        </p:blipFill>
        <p:spPr>
          <a:xfrm>
            <a:off x="6915807" y="0"/>
            <a:ext cx="5276194" cy="559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9204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40EBC2E-D54E-F41E-E53C-24295EC7AA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1915" y="1434862"/>
            <a:ext cx="6570737" cy="533400"/>
          </a:xfrm>
        </p:spPr>
        <p:txBody>
          <a:bodyPr/>
          <a:lstStyle/>
          <a:p>
            <a:r>
              <a:rPr lang="en-US" dirty="0"/>
              <a:t>Guest Speakers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9C6BC5-79BA-D095-458C-BF5EC8D3F98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28190" y="2768802"/>
            <a:ext cx="3754151" cy="1320395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en-US" sz="1600" b="1" dirty="0">
                <a:solidFill>
                  <a:schemeClr val="accent1"/>
                </a:solidFill>
                <a:latin typeface="+mj-lt"/>
                <a:cs typeface="Arial"/>
              </a:rPr>
              <a:t>Tim </a:t>
            </a:r>
            <a:r>
              <a:rPr lang="en-US" sz="1600" b="1" dirty="0" err="1">
                <a:solidFill>
                  <a:schemeClr val="accent1"/>
                </a:solidFill>
                <a:latin typeface="+mj-lt"/>
                <a:cs typeface="Arial"/>
              </a:rPr>
              <a:t>Klont</a:t>
            </a:r>
            <a:endParaRPr lang="en-US" sz="1600" b="1" dirty="0">
              <a:solidFill>
                <a:schemeClr val="accent1"/>
              </a:solidFill>
              <a:latin typeface="+mj-lt"/>
            </a:endParaRPr>
          </a:p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en-US" sz="1600" b="1" i="0" dirty="0">
                <a:solidFill>
                  <a:schemeClr val="bg1">
                    <a:lumMod val="50000"/>
                  </a:schemeClr>
                </a:solidFill>
                <a:effectLst/>
                <a:highlight>
                  <a:srgbClr val="FFFFFF"/>
                </a:highlight>
                <a:latin typeface="+mj-lt"/>
                <a:cs typeface="Arial"/>
              </a:rPr>
              <a:t>Chief Engagement &amp; Strategy Officer</a:t>
            </a:r>
          </a:p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en-US" sz="1600" dirty="0">
                <a:latin typeface="+mj-lt"/>
              </a:rPr>
              <a:t>Michigan State Housing Development Authority</a:t>
            </a:r>
          </a:p>
          <a:p>
            <a:pPr>
              <a:lnSpc>
                <a:spcPct val="114000"/>
              </a:lnSpc>
              <a:spcBef>
                <a:spcPts val="0"/>
              </a:spcBef>
            </a:pPr>
            <a:endParaRPr lang="en-US" sz="1400" dirty="0">
              <a:latin typeface="+mj-lt"/>
            </a:endParaRPr>
          </a:p>
          <a:p>
            <a:pPr>
              <a:lnSpc>
                <a:spcPct val="114000"/>
              </a:lnSpc>
              <a:spcBef>
                <a:spcPts val="0"/>
              </a:spcBef>
            </a:pPr>
            <a:endParaRPr lang="en-US" sz="1400" dirty="0">
              <a:latin typeface="+mj-lt"/>
            </a:endParaRPr>
          </a:p>
          <a:p>
            <a:pPr>
              <a:lnSpc>
                <a:spcPct val="114000"/>
              </a:lnSpc>
              <a:spcBef>
                <a:spcPts val="0"/>
              </a:spcBef>
            </a:pPr>
            <a:endParaRPr lang="en-US" sz="1800" dirty="0"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B9F4C0-B589-6AF4-177B-2BC082BE5D03}"/>
              </a:ext>
            </a:extLst>
          </p:cNvPr>
          <p:cNvSpPr txBox="1"/>
          <p:nvPr/>
        </p:nvSpPr>
        <p:spPr>
          <a:xfrm>
            <a:off x="7209631" y="2254523"/>
            <a:ext cx="4725695" cy="3211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en-US" sz="1600" b="1" dirty="0">
                <a:solidFill>
                  <a:schemeClr val="accent1"/>
                </a:solidFill>
                <a:latin typeface="+mj-lt"/>
              </a:rPr>
              <a:t>Alan Higgins</a:t>
            </a:r>
          </a:p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en-US" sz="1600" b="1" i="0" dirty="0">
                <a:solidFill>
                  <a:schemeClr val="bg1">
                    <a:lumMod val="50000"/>
                  </a:schemeClr>
                </a:solidFill>
                <a:effectLst/>
                <a:highlight>
                  <a:srgbClr val="FFFFFF"/>
                </a:highlight>
                <a:latin typeface="+mj-lt"/>
              </a:rPr>
              <a:t>Grants Manager/Budget Specialist </a:t>
            </a:r>
          </a:p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en-US" sz="1600" dirty="0">
                <a:latin typeface="+mj-lt"/>
              </a:rPr>
              <a:t>State Historic Preservation Office</a:t>
            </a:r>
          </a:p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en-US" sz="1600" dirty="0">
                <a:latin typeface="+mj-lt"/>
              </a:rPr>
              <a:t>Michigan Economic Development Corporation</a:t>
            </a:r>
          </a:p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en-US" sz="1600" dirty="0">
                <a:latin typeface="+mj-lt"/>
              </a:rPr>
              <a:t> </a:t>
            </a:r>
          </a:p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en-US" sz="1600" b="1" dirty="0">
                <a:solidFill>
                  <a:schemeClr val="accent1"/>
                </a:solidFill>
                <a:latin typeface="+mj-lt"/>
              </a:rPr>
              <a:t>Bryan </a:t>
            </a:r>
            <a:r>
              <a:rPr lang="en-US" sz="1600" b="1" dirty="0" err="1">
                <a:solidFill>
                  <a:schemeClr val="accent1"/>
                </a:solidFill>
                <a:latin typeface="+mj-lt"/>
              </a:rPr>
              <a:t>Lijewski</a:t>
            </a:r>
            <a:endParaRPr lang="en-US" sz="1600" b="1" dirty="0">
              <a:solidFill>
                <a:schemeClr val="accent1"/>
              </a:solidFill>
              <a:latin typeface="+mj-lt"/>
            </a:endParaRPr>
          </a:p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en-US" sz="1600" b="1" i="0" dirty="0">
                <a:solidFill>
                  <a:schemeClr val="bg1">
                    <a:lumMod val="50000"/>
                  </a:schemeClr>
                </a:solidFill>
                <a:effectLst/>
                <a:latin typeface="+mj-lt"/>
              </a:rPr>
              <a:t>Architect Specialist </a:t>
            </a:r>
          </a:p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en-US" sz="1600" dirty="0">
                <a:latin typeface="+mj-lt"/>
              </a:rPr>
              <a:t>State Historic Preservation Office</a:t>
            </a:r>
          </a:p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en-US" sz="1600" dirty="0">
                <a:latin typeface="+mj-lt"/>
              </a:rPr>
              <a:t>Michigan Economic Development Corporation </a:t>
            </a:r>
          </a:p>
          <a:p>
            <a:pPr>
              <a:lnSpc>
                <a:spcPct val="114000"/>
              </a:lnSpc>
              <a:spcBef>
                <a:spcPts val="0"/>
              </a:spcBef>
            </a:pPr>
            <a:endParaRPr lang="en-US" sz="1800" dirty="0">
              <a:latin typeface="+mj-lt"/>
            </a:endParaRP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DFFBB8-30E8-721F-0148-BB1B3EA402F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4404" b="13162"/>
          <a:stretch/>
        </p:blipFill>
        <p:spPr>
          <a:xfrm>
            <a:off x="5714467" y="2125607"/>
            <a:ext cx="1263039" cy="1372298"/>
          </a:xfrm>
          <a:prstGeom prst="rect">
            <a:avLst/>
          </a:prstGeom>
        </p:spPr>
      </p:pic>
      <p:pic>
        <p:nvPicPr>
          <p:cNvPr id="10" name="Picture 9" descr="A person wearing glasses and a suit&#10;&#10;Description automatically generated">
            <a:extLst>
              <a:ext uri="{FF2B5EF4-FFF2-40B4-BE49-F238E27FC236}">
                <a16:creationId xmlns:a16="http://schemas.microsoft.com/office/drawing/2014/main" id="{08E51DEA-5D28-B3C9-3C54-FA0AC665F8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788" y="3800244"/>
            <a:ext cx="1320396" cy="1320396"/>
          </a:xfrm>
          <a:prstGeom prst="rect">
            <a:avLst/>
          </a:prstGeom>
        </p:spPr>
      </p:pic>
      <p:pic>
        <p:nvPicPr>
          <p:cNvPr id="12" name="Picture 11" descr="A person in a suit jacket&#10;&#10;Description automatically generated">
            <a:extLst>
              <a:ext uri="{FF2B5EF4-FFF2-40B4-BE49-F238E27FC236}">
                <a16:creationId xmlns:a16="http://schemas.microsoft.com/office/drawing/2014/main" id="{7374E2AA-3FD1-5E2E-51D2-E8EC01B61C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1" y="2654826"/>
            <a:ext cx="1629639" cy="1303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8770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3460B7-0D94-F953-0BE5-5A141241154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27956" y="1338863"/>
            <a:ext cx="9336087" cy="872616"/>
          </a:xfrm>
        </p:spPr>
        <p:txBody>
          <a:bodyPr/>
          <a:lstStyle/>
          <a:p>
            <a:r>
              <a:rPr lang="en-US" dirty="0"/>
              <a:t>Moving Quickly to Address Michigan’s Housing Supply Shortage</a:t>
            </a:r>
          </a:p>
        </p:txBody>
      </p:sp>
    </p:spTree>
    <p:extLst>
      <p:ext uri="{BB962C8B-B14F-4D97-AF65-F5344CB8AC3E}">
        <p14:creationId xmlns:p14="http://schemas.microsoft.com/office/powerpoint/2010/main" val="26821892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I FUnding Hub PowerPoint Template 2024" id="{AC46AA08-F83E-4782-9230-33DCB6F542AC}" vid="{8FB411BB-1317-4605-BE31-411C8A1FC70B}"/>
    </a:ext>
  </a:extLst>
</a:theme>
</file>

<file path=ppt/theme/theme10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range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Default Theme">
  <a:themeElements>
    <a:clrScheme name="MSHDA Colors">
      <a:dk1>
        <a:srgbClr val="1C3564"/>
      </a:dk1>
      <a:lt1>
        <a:srgbClr val="FFFFFF"/>
      </a:lt1>
      <a:dk2>
        <a:srgbClr val="1C3564"/>
      </a:dk2>
      <a:lt2>
        <a:srgbClr val="FFFFFF"/>
      </a:lt2>
      <a:accent1>
        <a:srgbClr val="ED5338"/>
      </a:accent1>
      <a:accent2>
        <a:srgbClr val="7AD0E2"/>
      </a:accent2>
      <a:accent3>
        <a:srgbClr val="3CA5D5"/>
      </a:accent3>
      <a:accent4>
        <a:srgbClr val="62BB46"/>
      </a:accent4>
      <a:accent5>
        <a:srgbClr val="D95F28"/>
      </a:accent5>
      <a:accent6>
        <a:srgbClr val="E4A924"/>
      </a:accent6>
      <a:hlink>
        <a:srgbClr val="3CA5D5"/>
      </a:hlink>
      <a:folHlink>
        <a:srgbClr val="005DAA"/>
      </a:folHlink>
    </a:clrScheme>
    <a:fontScheme name="Custom 2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MSHDA Colors">
      <a:dk1>
        <a:srgbClr val="1C3564"/>
      </a:dk1>
      <a:lt1>
        <a:srgbClr val="FFFFFF"/>
      </a:lt1>
      <a:dk2>
        <a:srgbClr val="1C3564"/>
      </a:dk2>
      <a:lt2>
        <a:srgbClr val="FFFFFF"/>
      </a:lt2>
      <a:accent1>
        <a:srgbClr val="ED5338"/>
      </a:accent1>
      <a:accent2>
        <a:srgbClr val="7AD0E2"/>
      </a:accent2>
      <a:accent3>
        <a:srgbClr val="3CA5D5"/>
      </a:accent3>
      <a:accent4>
        <a:srgbClr val="62BB46"/>
      </a:accent4>
      <a:accent5>
        <a:srgbClr val="D95F28"/>
      </a:accent5>
      <a:accent6>
        <a:srgbClr val="E4A924"/>
      </a:accent6>
      <a:hlink>
        <a:srgbClr val="3CA5D5"/>
      </a:hlink>
      <a:folHlink>
        <a:srgbClr val="005DAA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Theme">
  <a:themeElements>
    <a:clrScheme name="MSHDA Colors">
      <a:dk1>
        <a:srgbClr val="1C3564"/>
      </a:dk1>
      <a:lt1>
        <a:srgbClr val="FFFFFF"/>
      </a:lt1>
      <a:dk2>
        <a:srgbClr val="1C3564"/>
      </a:dk2>
      <a:lt2>
        <a:srgbClr val="FFFFFF"/>
      </a:lt2>
      <a:accent1>
        <a:srgbClr val="ED5338"/>
      </a:accent1>
      <a:accent2>
        <a:srgbClr val="7AD0E2"/>
      </a:accent2>
      <a:accent3>
        <a:srgbClr val="3CA5D5"/>
      </a:accent3>
      <a:accent4>
        <a:srgbClr val="62BB46"/>
      </a:accent4>
      <a:accent5>
        <a:srgbClr val="D95F28"/>
      </a:accent5>
      <a:accent6>
        <a:srgbClr val="E4A924"/>
      </a:accent6>
      <a:hlink>
        <a:srgbClr val="3CA5D5"/>
      </a:hlink>
      <a:folHlink>
        <a:srgbClr val="005DAA"/>
      </a:folHlink>
    </a:clrScheme>
    <a:fontScheme name="Custom 2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Office Theme">
  <a:themeElements>
    <a:clrScheme name="MSHDA Colors">
      <a:dk1>
        <a:srgbClr val="1C3564"/>
      </a:dk1>
      <a:lt1>
        <a:srgbClr val="FFFFFF"/>
      </a:lt1>
      <a:dk2>
        <a:srgbClr val="1C3564"/>
      </a:dk2>
      <a:lt2>
        <a:srgbClr val="FFFFFF"/>
      </a:lt2>
      <a:accent1>
        <a:srgbClr val="ED5338"/>
      </a:accent1>
      <a:accent2>
        <a:srgbClr val="7AD0E2"/>
      </a:accent2>
      <a:accent3>
        <a:srgbClr val="3CA5D5"/>
      </a:accent3>
      <a:accent4>
        <a:srgbClr val="62BB46"/>
      </a:accent4>
      <a:accent5>
        <a:srgbClr val="D95F28"/>
      </a:accent5>
      <a:accent6>
        <a:srgbClr val="E4A924"/>
      </a:accent6>
      <a:hlink>
        <a:srgbClr val="3CA5D5"/>
      </a:hlink>
      <a:folHlink>
        <a:srgbClr val="005DAA"/>
      </a:folHlink>
    </a:clrScheme>
    <a:fontScheme name="Custom 2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3560</TotalTime>
  <Words>1770</Words>
  <Application>Microsoft Office PowerPoint</Application>
  <PresentationFormat>Widescreen</PresentationFormat>
  <Paragraphs>279</Paragraphs>
  <Slides>33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33</vt:i4>
      </vt:variant>
    </vt:vector>
  </HeadingPairs>
  <TitlesOfParts>
    <vt:vector size="53" baseType="lpstr">
      <vt:lpstr>Aptos</vt:lpstr>
      <vt:lpstr>Arial</vt:lpstr>
      <vt:lpstr>Avenir Next LT Pro</vt:lpstr>
      <vt:lpstr>Calibri</vt:lpstr>
      <vt:lpstr>Calibri Light</vt:lpstr>
      <vt:lpstr>Century Gothic</vt:lpstr>
      <vt:lpstr>Gill Sans</vt:lpstr>
      <vt:lpstr>Montserrat Hairline</vt:lpstr>
      <vt:lpstr>Montserrat Light</vt:lpstr>
      <vt:lpstr>Quasimoda</vt:lpstr>
      <vt:lpstr>Office Theme</vt:lpstr>
      <vt:lpstr>1_Office Theme</vt:lpstr>
      <vt:lpstr>1_Office Theme</vt:lpstr>
      <vt:lpstr>Office Theme</vt:lpstr>
      <vt:lpstr>2_Office Theme</vt:lpstr>
      <vt:lpstr>Default Theme</vt:lpstr>
      <vt:lpstr>Office Theme</vt:lpstr>
      <vt:lpstr>2_Office Theme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Tax Increment Financing</vt:lpstr>
      <vt:lpstr>Housing Readiness Incentive Grants</vt:lpstr>
      <vt:lpstr>MI Neighborhood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Public Sector Consultants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 Funding Hub Webinar</dc:title>
  <dc:creator>MI Funding Hub</dc:creator>
  <cp:lastModifiedBy>Meagan O'Brien</cp:lastModifiedBy>
  <cp:revision>244</cp:revision>
  <dcterms:created xsi:type="dcterms:W3CDTF">2024-01-26T17:51:42Z</dcterms:created>
  <dcterms:modified xsi:type="dcterms:W3CDTF">2024-10-23T13:32:18Z</dcterms:modified>
</cp:coreProperties>
</file>